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1" r:id="rId1"/>
  </p:sldMasterIdLst>
  <p:notesMasterIdLst>
    <p:notesMasterId r:id="rId10"/>
  </p:notesMasterIdLst>
  <p:sldIdLst>
    <p:sldId id="292" r:id="rId2"/>
    <p:sldId id="298" r:id="rId3"/>
    <p:sldId id="300" r:id="rId4"/>
    <p:sldId id="306" r:id="rId5"/>
    <p:sldId id="307" r:id="rId6"/>
    <p:sldId id="308" r:id="rId7"/>
    <p:sldId id="296" r:id="rId8"/>
    <p:sldId id="30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B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627"/>
  </p:normalViewPr>
  <p:slideViewPr>
    <p:cSldViewPr snapToGrid="0" snapToObjects="1">
      <p:cViewPr varScale="1">
        <p:scale>
          <a:sx n="74" d="100"/>
          <a:sy n="74" d="100"/>
        </p:scale>
        <p:origin x="540" y="72"/>
      </p:cViewPr>
      <p:guideLst/>
    </p:cSldViewPr>
  </p:slideViewPr>
  <p:outlineViewPr>
    <p:cViewPr>
      <p:scale>
        <a:sx n="33" d="100"/>
        <a:sy n="33" d="100"/>
      </p:scale>
      <p:origin x="0" y="-12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D3B12-26FF-C040-ADB4-9E4DB91D5D75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F277A-6E94-3B4A-8CFF-021239395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35889" y="2220420"/>
            <a:ext cx="11120227" cy="144075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00"/>
              </a:lnSpc>
            </a:pPr>
            <a:endParaRPr lang="en-US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829659"/>
            <a:ext cx="10058400" cy="1143000"/>
          </a:xfrm>
        </p:spPr>
        <p:txBody>
          <a:bodyPr lIns="0" rIns="0">
            <a:no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None/>
              <a:tabLst/>
              <a:defRPr lang="en-US" sz="2800" b="0" i="0" kern="1200" cap="none" spc="0" baseline="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214283"/>
            <a:ext cx="10058400" cy="1440756"/>
          </a:xfrm>
        </p:spPr>
        <p:txBody>
          <a:bodyPr anchor="ctr">
            <a:noAutofit/>
          </a:bodyPr>
          <a:lstStyle>
            <a:lvl1pPr algn="ctr">
              <a:lnSpc>
                <a:spcPts val="4000"/>
              </a:lnSpc>
              <a:defRPr lang="en-US" sz="4000" b="1" i="0" kern="1200" spc="-50" baseline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03203" y="3352803"/>
            <a:ext cx="11911236" cy="353735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00"/>
              </a:lnSpc>
            </a:pP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0483" y="0"/>
            <a:ext cx="605634" cy="10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2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60119" y="1088265"/>
            <a:ext cx="4795996" cy="871140"/>
          </a:xfrm>
        </p:spPr>
        <p:txBody>
          <a:bodyPr anchor="b">
            <a:normAutofit/>
          </a:bodyPr>
          <a:lstStyle>
            <a:lvl1pPr>
              <a:lnSpc>
                <a:spcPts val="3200"/>
              </a:lnSpc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860119" y="1953748"/>
            <a:ext cx="4795996" cy="565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60119" y="2025650"/>
            <a:ext cx="4795996" cy="4107460"/>
          </a:xfrm>
        </p:spPr>
        <p:txBody>
          <a:bodyPr tIns="0" bIns="0"/>
          <a:lstStyle>
            <a:lvl1pPr>
              <a:lnSpc>
                <a:spcPts val="3200"/>
              </a:lnSpc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535517" y="215899"/>
            <a:ext cx="6161616" cy="591721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" y="6498448"/>
            <a:ext cx="12192001" cy="3595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5" y="6720794"/>
            <a:ext cx="12192001" cy="231589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00"/>
              </a:lnSpc>
            </a:pP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0483" y="0"/>
            <a:ext cx="605634" cy="10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35889" y="2220420"/>
            <a:ext cx="11120227" cy="1440756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00"/>
              </a:lnSpc>
            </a:pPr>
            <a:endParaRPr lang="en-US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829659"/>
            <a:ext cx="10058400" cy="1143000"/>
          </a:xfrm>
        </p:spPr>
        <p:txBody>
          <a:bodyPr lIns="0" rIns="0">
            <a:no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None/>
              <a:tabLst/>
              <a:defRPr lang="en-US" sz="2800" b="0" i="0" kern="1200" cap="none" spc="0" baseline="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214283"/>
            <a:ext cx="10058400" cy="1440756"/>
          </a:xfrm>
        </p:spPr>
        <p:txBody>
          <a:bodyPr anchor="ctr">
            <a:normAutofit/>
          </a:bodyPr>
          <a:lstStyle>
            <a:lvl1pPr algn="ctr">
              <a:lnSpc>
                <a:spcPts val="4000"/>
              </a:lnSpc>
              <a:defRPr lang="en-US" sz="4000" b="1" i="0" kern="1200" spc="-50" baseline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03203" y="3364374"/>
            <a:ext cx="11911236" cy="353735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00"/>
              </a:lnSpc>
            </a:pP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0483" y="0"/>
            <a:ext cx="605634" cy="10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1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5892" y="1330353"/>
            <a:ext cx="11120225" cy="4791476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5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892" y="1338963"/>
            <a:ext cx="5499153" cy="736282"/>
          </a:xfrm>
        </p:spPr>
        <p:txBody>
          <a:bodyPr lIns="0" rIns="91440" anchor="ctr">
            <a:normAutofit/>
          </a:bodyPr>
          <a:lstStyle>
            <a:lvl1pPr marL="0" indent="0">
              <a:lnSpc>
                <a:spcPts val="2500"/>
              </a:lnSpc>
              <a:buNone/>
              <a:defRPr sz="28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892" y="2075244"/>
            <a:ext cx="5499153" cy="40525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3" y="1338963"/>
            <a:ext cx="5454791" cy="736282"/>
          </a:xfrm>
        </p:spPr>
        <p:txBody>
          <a:bodyPr lIns="0" rIns="91440" anchor="ctr">
            <a:normAutofit/>
          </a:bodyPr>
          <a:lstStyle>
            <a:lvl1pPr marL="0" indent="0">
              <a:lnSpc>
                <a:spcPts val="2500"/>
              </a:lnSpc>
              <a:buNone/>
              <a:defRPr sz="28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075245"/>
            <a:ext cx="5454789" cy="4052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99834" y="1219200"/>
            <a:ext cx="184731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endParaRPr lang="en-US" sz="1400" dirty="0" err="1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5893" y="107951"/>
            <a:ext cx="10411507" cy="9941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5893" y="107951"/>
            <a:ext cx="10411507" cy="9941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35892" y="1352550"/>
            <a:ext cx="5499153" cy="47906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1352550"/>
            <a:ext cx="5454789" cy="47906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6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5892" y="1365250"/>
            <a:ext cx="11120225" cy="4765286"/>
          </a:xfrm>
        </p:spPr>
        <p:txBody>
          <a:bodyPr/>
          <a:lstStyle>
            <a:lvl1pPr>
              <a:lnSpc>
                <a:spcPts val="3200"/>
              </a:lnSpc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5892" y="1149350"/>
            <a:ext cx="11120225" cy="4983972"/>
          </a:xfrm>
        </p:spPr>
        <p:txBody>
          <a:bodyPr/>
          <a:lstStyle>
            <a:lvl1pPr>
              <a:lnSpc>
                <a:spcPts val="3200"/>
              </a:lnSpc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" y="6498448"/>
            <a:ext cx="12192001" cy="3595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5" y="6720794"/>
            <a:ext cx="12192001" cy="231589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00"/>
              </a:lnSpc>
            </a:pP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0483" y="0"/>
            <a:ext cx="605634" cy="10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6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5276" y="1789958"/>
            <a:ext cx="5049137" cy="2701651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300" b="0" cap="all" spc="0" baseline="0">
                <a:solidFill>
                  <a:schemeClr val="accent6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3575274" y="5135378"/>
            <a:ext cx="5040671" cy="645603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ctr">
              <a:lnSpc>
                <a:spcPts val="2000"/>
              </a:lnSpc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" y="6498448"/>
            <a:ext cx="12192001" cy="3595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5" y="6720794"/>
            <a:ext cx="12192001" cy="231589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00"/>
              </a:lnSpc>
            </a:pPr>
            <a:endParaRPr lang="en-US" sz="1400" dirty="0"/>
          </a:p>
        </p:txBody>
      </p:sp>
      <p:sp>
        <p:nvSpPr>
          <p:cNvPr id="22" name="object 2"/>
          <p:cNvSpPr/>
          <p:nvPr userDrawn="1"/>
        </p:nvSpPr>
        <p:spPr>
          <a:xfrm>
            <a:off x="3583965" y="1390937"/>
            <a:ext cx="416732" cy="361657"/>
          </a:xfrm>
          <a:custGeom>
            <a:avLst/>
            <a:gdLst/>
            <a:ahLst/>
            <a:cxnLst/>
            <a:rect l="l" t="t" r="r" b="b"/>
            <a:pathLst>
              <a:path w="5443855" h="4724400">
                <a:moveTo>
                  <a:pt x="5443630" y="0"/>
                </a:moveTo>
                <a:lnTo>
                  <a:pt x="5366073" y="0"/>
                </a:lnTo>
                <a:lnTo>
                  <a:pt x="5327671" y="12700"/>
                </a:lnTo>
                <a:lnTo>
                  <a:pt x="5213993" y="12700"/>
                </a:lnTo>
                <a:lnTo>
                  <a:pt x="5176615" y="25400"/>
                </a:lnTo>
                <a:lnTo>
                  <a:pt x="5139496" y="25400"/>
                </a:lnTo>
                <a:lnTo>
                  <a:pt x="5102639" y="38100"/>
                </a:lnTo>
                <a:lnTo>
                  <a:pt x="5066045" y="38100"/>
                </a:lnTo>
                <a:lnTo>
                  <a:pt x="5029715" y="50800"/>
                </a:lnTo>
                <a:lnTo>
                  <a:pt x="4993652" y="50800"/>
                </a:lnTo>
                <a:lnTo>
                  <a:pt x="4782955" y="127000"/>
                </a:lnTo>
                <a:lnTo>
                  <a:pt x="4582251" y="203200"/>
                </a:lnTo>
                <a:lnTo>
                  <a:pt x="4549797" y="228600"/>
                </a:lnTo>
                <a:lnTo>
                  <a:pt x="4485756" y="254000"/>
                </a:lnTo>
                <a:lnTo>
                  <a:pt x="4454173" y="279400"/>
                </a:lnTo>
                <a:lnTo>
                  <a:pt x="4422884" y="292100"/>
                </a:lnTo>
                <a:lnTo>
                  <a:pt x="4391890" y="317500"/>
                </a:lnTo>
                <a:lnTo>
                  <a:pt x="4361193" y="330200"/>
                </a:lnTo>
                <a:lnTo>
                  <a:pt x="4300697" y="381000"/>
                </a:lnTo>
                <a:lnTo>
                  <a:pt x="4270901" y="393700"/>
                </a:lnTo>
                <a:lnTo>
                  <a:pt x="4212221" y="444500"/>
                </a:lnTo>
                <a:lnTo>
                  <a:pt x="4154768" y="495300"/>
                </a:lnTo>
                <a:lnTo>
                  <a:pt x="4126505" y="508000"/>
                </a:lnTo>
                <a:lnTo>
                  <a:pt x="4070916" y="558800"/>
                </a:lnTo>
                <a:lnTo>
                  <a:pt x="4016586" y="609600"/>
                </a:lnTo>
                <a:lnTo>
                  <a:pt x="3963528" y="673100"/>
                </a:lnTo>
                <a:lnTo>
                  <a:pt x="3937481" y="698500"/>
                </a:lnTo>
                <a:lnTo>
                  <a:pt x="3886355" y="749300"/>
                </a:lnTo>
                <a:lnTo>
                  <a:pt x="3836534" y="800100"/>
                </a:lnTo>
                <a:lnTo>
                  <a:pt x="3812117" y="838200"/>
                </a:lnTo>
                <a:lnTo>
                  <a:pt x="3788030" y="863600"/>
                </a:lnTo>
                <a:lnTo>
                  <a:pt x="3764276" y="889000"/>
                </a:lnTo>
                <a:lnTo>
                  <a:pt x="3740857" y="927100"/>
                </a:lnTo>
                <a:lnTo>
                  <a:pt x="3717773" y="952500"/>
                </a:lnTo>
                <a:lnTo>
                  <a:pt x="3695026" y="977900"/>
                </a:lnTo>
                <a:lnTo>
                  <a:pt x="3672619" y="1016000"/>
                </a:lnTo>
                <a:lnTo>
                  <a:pt x="3650552" y="1041400"/>
                </a:lnTo>
                <a:lnTo>
                  <a:pt x="3628827" y="1079500"/>
                </a:lnTo>
                <a:lnTo>
                  <a:pt x="3607447" y="1104900"/>
                </a:lnTo>
                <a:lnTo>
                  <a:pt x="3586411" y="1143000"/>
                </a:lnTo>
                <a:lnTo>
                  <a:pt x="3565723" y="1168400"/>
                </a:lnTo>
                <a:lnTo>
                  <a:pt x="3545384" y="1206500"/>
                </a:lnTo>
                <a:lnTo>
                  <a:pt x="3525395" y="1244600"/>
                </a:lnTo>
                <a:lnTo>
                  <a:pt x="3505758" y="1270000"/>
                </a:lnTo>
                <a:lnTo>
                  <a:pt x="3486474" y="1308100"/>
                </a:lnTo>
                <a:lnTo>
                  <a:pt x="3467546" y="1346200"/>
                </a:lnTo>
                <a:lnTo>
                  <a:pt x="3448974" y="1371600"/>
                </a:lnTo>
                <a:lnTo>
                  <a:pt x="3430761" y="1409700"/>
                </a:lnTo>
                <a:lnTo>
                  <a:pt x="3412908" y="1447800"/>
                </a:lnTo>
                <a:lnTo>
                  <a:pt x="3395417" y="1473200"/>
                </a:lnTo>
                <a:lnTo>
                  <a:pt x="3378289" y="1511300"/>
                </a:lnTo>
                <a:lnTo>
                  <a:pt x="3361526" y="1549400"/>
                </a:lnTo>
                <a:lnTo>
                  <a:pt x="3345129" y="1587500"/>
                </a:lnTo>
                <a:lnTo>
                  <a:pt x="3329100" y="1612900"/>
                </a:lnTo>
                <a:lnTo>
                  <a:pt x="3313441" y="1651000"/>
                </a:lnTo>
                <a:lnTo>
                  <a:pt x="3298154" y="1689100"/>
                </a:lnTo>
                <a:lnTo>
                  <a:pt x="3283239" y="1727200"/>
                </a:lnTo>
                <a:lnTo>
                  <a:pt x="3268699" y="1765300"/>
                </a:lnTo>
                <a:lnTo>
                  <a:pt x="3254536" y="1790700"/>
                </a:lnTo>
                <a:lnTo>
                  <a:pt x="3240750" y="1828800"/>
                </a:lnTo>
                <a:lnTo>
                  <a:pt x="3227343" y="1866900"/>
                </a:lnTo>
                <a:lnTo>
                  <a:pt x="3214318" y="1905000"/>
                </a:lnTo>
                <a:lnTo>
                  <a:pt x="3201675" y="1943100"/>
                </a:lnTo>
                <a:lnTo>
                  <a:pt x="3189417" y="1981200"/>
                </a:lnTo>
                <a:lnTo>
                  <a:pt x="3177544" y="2019300"/>
                </a:lnTo>
                <a:lnTo>
                  <a:pt x="3166059" y="2057400"/>
                </a:lnTo>
                <a:lnTo>
                  <a:pt x="3154963" y="2082800"/>
                </a:lnTo>
                <a:lnTo>
                  <a:pt x="3144258" y="2120900"/>
                </a:lnTo>
                <a:lnTo>
                  <a:pt x="3133945" y="2159000"/>
                </a:lnTo>
                <a:lnTo>
                  <a:pt x="3124027" y="2197100"/>
                </a:lnTo>
                <a:lnTo>
                  <a:pt x="3114503" y="2235200"/>
                </a:lnTo>
                <a:lnTo>
                  <a:pt x="3105378" y="2273300"/>
                </a:lnTo>
                <a:lnTo>
                  <a:pt x="3096650" y="2311400"/>
                </a:lnTo>
                <a:lnTo>
                  <a:pt x="3088324" y="2349500"/>
                </a:lnTo>
                <a:lnTo>
                  <a:pt x="3080399" y="2387600"/>
                </a:lnTo>
                <a:lnTo>
                  <a:pt x="3072878" y="2425700"/>
                </a:lnTo>
                <a:lnTo>
                  <a:pt x="3065763" y="2463800"/>
                </a:lnTo>
                <a:lnTo>
                  <a:pt x="3059054" y="2501900"/>
                </a:lnTo>
                <a:lnTo>
                  <a:pt x="3052754" y="2540000"/>
                </a:lnTo>
                <a:lnTo>
                  <a:pt x="3046864" y="2565400"/>
                </a:lnTo>
                <a:lnTo>
                  <a:pt x="3041386" y="2603500"/>
                </a:lnTo>
                <a:lnTo>
                  <a:pt x="3036321" y="2641600"/>
                </a:lnTo>
                <a:lnTo>
                  <a:pt x="3031671" y="2679700"/>
                </a:lnTo>
                <a:lnTo>
                  <a:pt x="3027438" y="2717800"/>
                </a:lnTo>
                <a:lnTo>
                  <a:pt x="3023623" y="2755900"/>
                </a:lnTo>
                <a:lnTo>
                  <a:pt x="3020228" y="2794000"/>
                </a:lnTo>
                <a:lnTo>
                  <a:pt x="3017254" y="2832100"/>
                </a:lnTo>
                <a:lnTo>
                  <a:pt x="3014704" y="2870200"/>
                </a:lnTo>
                <a:lnTo>
                  <a:pt x="3012578" y="2895600"/>
                </a:lnTo>
                <a:lnTo>
                  <a:pt x="3010878" y="2933700"/>
                </a:lnTo>
                <a:lnTo>
                  <a:pt x="3009607" y="2971800"/>
                </a:lnTo>
                <a:lnTo>
                  <a:pt x="3008764" y="3009900"/>
                </a:lnTo>
                <a:lnTo>
                  <a:pt x="3008376" y="3086100"/>
                </a:lnTo>
                <a:lnTo>
                  <a:pt x="3008832" y="3111500"/>
                </a:lnTo>
                <a:lnTo>
                  <a:pt x="3009724" y="3149600"/>
                </a:lnTo>
                <a:lnTo>
                  <a:pt x="3011054" y="3187700"/>
                </a:lnTo>
                <a:lnTo>
                  <a:pt x="3012823" y="3225800"/>
                </a:lnTo>
                <a:lnTo>
                  <a:pt x="3015033" y="3251200"/>
                </a:lnTo>
                <a:lnTo>
                  <a:pt x="3017686" y="3289300"/>
                </a:lnTo>
                <a:lnTo>
                  <a:pt x="3020783" y="3327400"/>
                </a:lnTo>
                <a:lnTo>
                  <a:pt x="3024325" y="3365500"/>
                </a:lnTo>
                <a:lnTo>
                  <a:pt x="3028315" y="3390900"/>
                </a:lnTo>
                <a:lnTo>
                  <a:pt x="3032753" y="3429000"/>
                </a:lnTo>
                <a:lnTo>
                  <a:pt x="3037642" y="3467100"/>
                </a:lnTo>
                <a:lnTo>
                  <a:pt x="3042984" y="3492500"/>
                </a:lnTo>
                <a:lnTo>
                  <a:pt x="3048779" y="3530600"/>
                </a:lnTo>
                <a:lnTo>
                  <a:pt x="3055030" y="3556000"/>
                </a:lnTo>
                <a:lnTo>
                  <a:pt x="3061737" y="3594100"/>
                </a:lnTo>
                <a:lnTo>
                  <a:pt x="3068904" y="3619500"/>
                </a:lnTo>
                <a:lnTo>
                  <a:pt x="3076530" y="3657600"/>
                </a:lnTo>
                <a:lnTo>
                  <a:pt x="3084619" y="3683000"/>
                </a:lnTo>
                <a:lnTo>
                  <a:pt x="3093171" y="3721100"/>
                </a:lnTo>
                <a:lnTo>
                  <a:pt x="3102188" y="3746500"/>
                </a:lnTo>
                <a:lnTo>
                  <a:pt x="3111671" y="3784600"/>
                </a:lnTo>
                <a:lnTo>
                  <a:pt x="3121624" y="3810000"/>
                </a:lnTo>
                <a:lnTo>
                  <a:pt x="3132046" y="3835400"/>
                </a:lnTo>
                <a:lnTo>
                  <a:pt x="3142939" y="3873500"/>
                </a:lnTo>
                <a:lnTo>
                  <a:pt x="3154306" y="3898900"/>
                </a:lnTo>
                <a:lnTo>
                  <a:pt x="3166148" y="3924300"/>
                </a:lnTo>
                <a:lnTo>
                  <a:pt x="3178466" y="3962400"/>
                </a:lnTo>
                <a:lnTo>
                  <a:pt x="3191262" y="3987800"/>
                </a:lnTo>
                <a:lnTo>
                  <a:pt x="3218295" y="4038600"/>
                </a:lnTo>
                <a:lnTo>
                  <a:pt x="3247260" y="4089400"/>
                </a:lnTo>
                <a:lnTo>
                  <a:pt x="3278169" y="4140200"/>
                </a:lnTo>
                <a:lnTo>
                  <a:pt x="3311035" y="4191000"/>
                </a:lnTo>
                <a:lnTo>
                  <a:pt x="3345872" y="4241800"/>
                </a:lnTo>
                <a:lnTo>
                  <a:pt x="3382693" y="4292600"/>
                </a:lnTo>
                <a:lnTo>
                  <a:pt x="3421509" y="4330700"/>
                </a:lnTo>
                <a:lnTo>
                  <a:pt x="3441670" y="4356100"/>
                </a:lnTo>
                <a:lnTo>
                  <a:pt x="3462335" y="4381500"/>
                </a:lnTo>
                <a:lnTo>
                  <a:pt x="3483505" y="4394200"/>
                </a:lnTo>
                <a:lnTo>
                  <a:pt x="3505182" y="4419600"/>
                </a:lnTo>
                <a:lnTo>
                  <a:pt x="3527369" y="4432300"/>
                </a:lnTo>
                <a:lnTo>
                  <a:pt x="3550065" y="4457700"/>
                </a:lnTo>
                <a:lnTo>
                  <a:pt x="3573274" y="4470400"/>
                </a:lnTo>
                <a:lnTo>
                  <a:pt x="3596996" y="4495800"/>
                </a:lnTo>
                <a:lnTo>
                  <a:pt x="3621234" y="4508500"/>
                </a:lnTo>
                <a:lnTo>
                  <a:pt x="3645988" y="4521200"/>
                </a:lnTo>
                <a:lnTo>
                  <a:pt x="3671261" y="4546600"/>
                </a:lnTo>
                <a:lnTo>
                  <a:pt x="3723368" y="4572000"/>
                </a:lnTo>
                <a:lnTo>
                  <a:pt x="3777569" y="4597400"/>
                </a:lnTo>
                <a:lnTo>
                  <a:pt x="3833875" y="4622800"/>
                </a:lnTo>
                <a:lnTo>
                  <a:pt x="3892301" y="4648200"/>
                </a:lnTo>
                <a:lnTo>
                  <a:pt x="3952859" y="4673600"/>
                </a:lnTo>
                <a:lnTo>
                  <a:pt x="3983942" y="4673600"/>
                </a:lnTo>
                <a:lnTo>
                  <a:pt x="4047722" y="4699000"/>
                </a:lnTo>
                <a:lnTo>
                  <a:pt x="4080423" y="4699000"/>
                </a:lnTo>
                <a:lnTo>
                  <a:pt x="4113666" y="4711700"/>
                </a:lnTo>
                <a:lnTo>
                  <a:pt x="4181788" y="4711700"/>
                </a:lnTo>
                <a:lnTo>
                  <a:pt x="4216670" y="4724400"/>
                </a:lnTo>
                <a:lnTo>
                  <a:pt x="4541048" y="4724400"/>
                </a:lnTo>
                <a:lnTo>
                  <a:pt x="4720755" y="4673600"/>
                </a:lnTo>
                <a:lnTo>
                  <a:pt x="4805825" y="4648200"/>
                </a:lnTo>
                <a:lnTo>
                  <a:pt x="4847003" y="4622800"/>
                </a:lnTo>
                <a:lnTo>
                  <a:pt x="4887214" y="4610100"/>
                </a:lnTo>
                <a:lnTo>
                  <a:pt x="4926412" y="4584700"/>
                </a:lnTo>
                <a:lnTo>
                  <a:pt x="4964553" y="4559300"/>
                </a:lnTo>
                <a:lnTo>
                  <a:pt x="5001588" y="4533900"/>
                </a:lnTo>
                <a:lnTo>
                  <a:pt x="5037473" y="4508500"/>
                </a:lnTo>
                <a:lnTo>
                  <a:pt x="5072161" y="4483100"/>
                </a:lnTo>
                <a:lnTo>
                  <a:pt x="5105607" y="4445000"/>
                </a:lnTo>
                <a:lnTo>
                  <a:pt x="5137763" y="4419600"/>
                </a:lnTo>
                <a:lnTo>
                  <a:pt x="5168584" y="4381500"/>
                </a:lnTo>
                <a:lnTo>
                  <a:pt x="5198025" y="4343400"/>
                </a:lnTo>
                <a:lnTo>
                  <a:pt x="5226038" y="4318000"/>
                </a:lnTo>
                <a:lnTo>
                  <a:pt x="5252577" y="4279900"/>
                </a:lnTo>
                <a:lnTo>
                  <a:pt x="5277598" y="4241800"/>
                </a:lnTo>
                <a:lnTo>
                  <a:pt x="5301053" y="4203700"/>
                </a:lnTo>
                <a:lnTo>
                  <a:pt x="5322896" y="4152900"/>
                </a:lnTo>
                <a:lnTo>
                  <a:pt x="5343082" y="4114800"/>
                </a:lnTo>
                <a:lnTo>
                  <a:pt x="5361564" y="4076700"/>
                </a:lnTo>
                <a:lnTo>
                  <a:pt x="5378296" y="4025900"/>
                </a:lnTo>
                <a:lnTo>
                  <a:pt x="5393232" y="3987800"/>
                </a:lnTo>
                <a:lnTo>
                  <a:pt x="5406326" y="3937000"/>
                </a:lnTo>
                <a:lnTo>
                  <a:pt x="5417533" y="3898900"/>
                </a:lnTo>
                <a:lnTo>
                  <a:pt x="5426805" y="3848100"/>
                </a:lnTo>
                <a:lnTo>
                  <a:pt x="5434097" y="3797300"/>
                </a:lnTo>
                <a:lnTo>
                  <a:pt x="5439362" y="3759200"/>
                </a:lnTo>
                <a:lnTo>
                  <a:pt x="5442555" y="3708400"/>
                </a:lnTo>
                <a:lnTo>
                  <a:pt x="5443630" y="3657600"/>
                </a:lnTo>
                <a:lnTo>
                  <a:pt x="5442555" y="3606800"/>
                </a:lnTo>
                <a:lnTo>
                  <a:pt x="5439362" y="3556000"/>
                </a:lnTo>
                <a:lnTo>
                  <a:pt x="5434097" y="3505200"/>
                </a:lnTo>
                <a:lnTo>
                  <a:pt x="5426805" y="3467100"/>
                </a:lnTo>
                <a:lnTo>
                  <a:pt x="5417533" y="3416300"/>
                </a:lnTo>
                <a:lnTo>
                  <a:pt x="5406326" y="3365500"/>
                </a:lnTo>
                <a:lnTo>
                  <a:pt x="5393232" y="3327400"/>
                </a:lnTo>
                <a:lnTo>
                  <a:pt x="5378296" y="3276600"/>
                </a:lnTo>
                <a:lnTo>
                  <a:pt x="5361564" y="3238500"/>
                </a:lnTo>
                <a:lnTo>
                  <a:pt x="5343082" y="3200400"/>
                </a:lnTo>
                <a:lnTo>
                  <a:pt x="5322896" y="3149600"/>
                </a:lnTo>
                <a:lnTo>
                  <a:pt x="5301053" y="3111500"/>
                </a:lnTo>
                <a:lnTo>
                  <a:pt x="5277598" y="3073400"/>
                </a:lnTo>
                <a:lnTo>
                  <a:pt x="5252577" y="3035300"/>
                </a:lnTo>
                <a:lnTo>
                  <a:pt x="5226038" y="2997200"/>
                </a:lnTo>
                <a:lnTo>
                  <a:pt x="5198025" y="2959100"/>
                </a:lnTo>
                <a:lnTo>
                  <a:pt x="5168584" y="2933700"/>
                </a:lnTo>
                <a:lnTo>
                  <a:pt x="5137763" y="2895600"/>
                </a:lnTo>
                <a:lnTo>
                  <a:pt x="5105607" y="2870200"/>
                </a:lnTo>
                <a:lnTo>
                  <a:pt x="5072161" y="2832100"/>
                </a:lnTo>
                <a:lnTo>
                  <a:pt x="5037473" y="2806700"/>
                </a:lnTo>
                <a:lnTo>
                  <a:pt x="5001588" y="2781300"/>
                </a:lnTo>
                <a:lnTo>
                  <a:pt x="4964553" y="2755900"/>
                </a:lnTo>
                <a:lnTo>
                  <a:pt x="4926412" y="2730500"/>
                </a:lnTo>
                <a:lnTo>
                  <a:pt x="4887214" y="2705100"/>
                </a:lnTo>
                <a:lnTo>
                  <a:pt x="4847003" y="2679700"/>
                </a:lnTo>
                <a:lnTo>
                  <a:pt x="4763727" y="2654300"/>
                </a:lnTo>
                <a:lnTo>
                  <a:pt x="4720755" y="2628900"/>
                </a:lnTo>
                <a:lnTo>
                  <a:pt x="4632374" y="2603500"/>
                </a:lnTo>
                <a:lnTo>
                  <a:pt x="4587056" y="2603500"/>
                </a:lnTo>
                <a:lnTo>
                  <a:pt x="4541048" y="2590800"/>
                </a:lnTo>
                <a:lnTo>
                  <a:pt x="4494397" y="2590800"/>
                </a:lnTo>
                <a:lnTo>
                  <a:pt x="4447148" y="2578100"/>
                </a:lnTo>
                <a:lnTo>
                  <a:pt x="4301711" y="2578100"/>
                </a:lnTo>
                <a:lnTo>
                  <a:pt x="4271649" y="2565400"/>
                </a:lnTo>
                <a:lnTo>
                  <a:pt x="4242814" y="2565400"/>
                </a:lnTo>
                <a:lnTo>
                  <a:pt x="4215199" y="2552700"/>
                </a:lnTo>
                <a:lnTo>
                  <a:pt x="4188795" y="2552700"/>
                </a:lnTo>
                <a:lnTo>
                  <a:pt x="4163594" y="2540000"/>
                </a:lnTo>
                <a:lnTo>
                  <a:pt x="4116767" y="2514600"/>
                </a:lnTo>
                <a:lnTo>
                  <a:pt x="4074651" y="2489200"/>
                </a:lnTo>
                <a:lnTo>
                  <a:pt x="4055339" y="2463800"/>
                </a:lnTo>
                <a:lnTo>
                  <a:pt x="4037180" y="2451100"/>
                </a:lnTo>
                <a:lnTo>
                  <a:pt x="4020166" y="2425700"/>
                </a:lnTo>
                <a:lnTo>
                  <a:pt x="4004288" y="2413000"/>
                </a:lnTo>
                <a:lnTo>
                  <a:pt x="3989538" y="2387600"/>
                </a:lnTo>
                <a:lnTo>
                  <a:pt x="3963388" y="2349500"/>
                </a:lnTo>
                <a:lnTo>
                  <a:pt x="3941651" y="2298700"/>
                </a:lnTo>
                <a:lnTo>
                  <a:pt x="3924259" y="2247900"/>
                </a:lnTo>
                <a:lnTo>
                  <a:pt x="3911146" y="2197100"/>
                </a:lnTo>
                <a:lnTo>
                  <a:pt x="3902245" y="2146300"/>
                </a:lnTo>
                <a:lnTo>
                  <a:pt x="3899354" y="2108200"/>
                </a:lnTo>
                <a:lnTo>
                  <a:pt x="3896648" y="2057400"/>
                </a:lnTo>
                <a:lnTo>
                  <a:pt x="3896816" y="2019300"/>
                </a:lnTo>
                <a:lnTo>
                  <a:pt x="3897988" y="1993900"/>
                </a:lnTo>
                <a:lnTo>
                  <a:pt x="3900154" y="1955800"/>
                </a:lnTo>
                <a:lnTo>
                  <a:pt x="3903308" y="1930400"/>
                </a:lnTo>
                <a:lnTo>
                  <a:pt x="3907439" y="1892300"/>
                </a:lnTo>
                <a:lnTo>
                  <a:pt x="3912541" y="1866900"/>
                </a:lnTo>
                <a:lnTo>
                  <a:pt x="3918604" y="1828800"/>
                </a:lnTo>
                <a:lnTo>
                  <a:pt x="3925620" y="1803400"/>
                </a:lnTo>
                <a:lnTo>
                  <a:pt x="3933582" y="1765300"/>
                </a:lnTo>
                <a:lnTo>
                  <a:pt x="3942480" y="1727200"/>
                </a:lnTo>
                <a:lnTo>
                  <a:pt x="3952307" y="1701800"/>
                </a:lnTo>
                <a:lnTo>
                  <a:pt x="3963054" y="1663700"/>
                </a:lnTo>
                <a:lnTo>
                  <a:pt x="3974712" y="1625600"/>
                </a:lnTo>
                <a:lnTo>
                  <a:pt x="3987274" y="1600200"/>
                </a:lnTo>
                <a:lnTo>
                  <a:pt x="4000732" y="1562100"/>
                </a:lnTo>
                <a:lnTo>
                  <a:pt x="4015076" y="1524000"/>
                </a:lnTo>
                <a:lnTo>
                  <a:pt x="4030298" y="1485900"/>
                </a:lnTo>
                <a:lnTo>
                  <a:pt x="4046391" y="1460500"/>
                </a:lnTo>
                <a:lnTo>
                  <a:pt x="4063346" y="1422400"/>
                </a:lnTo>
                <a:lnTo>
                  <a:pt x="4081154" y="1384300"/>
                </a:lnTo>
                <a:lnTo>
                  <a:pt x="4099808" y="1358900"/>
                </a:lnTo>
                <a:lnTo>
                  <a:pt x="4119298" y="1320800"/>
                </a:lnTo>
                <a:lnTo>
                  <a:pt x="4139618" y="1282700"/>
                </a:lnTo>
                <a:lnTo>
                  <a:pt x="4160757" y="1257300"/>
                </a:lnTo>
                <a:lnTo>
                  <a:pt x="4182709" y="1219200"/>
                </a:lnTo>
                <a:lnTo>
                  <a:pt x="4205464" y="1193800"/>
                </a:lnTo>
                <a:lnTo>
                  <a:pt x="4229015" y="1155700"/>
                </a:lnTo>
                <a:lnTo>
                  <a:pt x="4253352" y="1130300"/>
                </a:lnTo>
                <a:lnTo>
                  <a:pt x="4278469" y="1092200"/>
                </a:lnTo>
                <a:lnTo>
                  <a:pt x="4304356" y="1066800"/>
                </a:lnTo>
                <a:lnTo>
                  <a:pt x="4331005" y="1028700"/>
                </a:lnTo>
                <a:lnTo>
                  <a:pt x="4358408" y="1003300"/>
                </a:lnTo>
                <a:lnTo>
                  <a:pt x="4386556" y="977900"/>
                </a:lnTo>
                <a:lnTo>
                  <a:pt x="4415442" y="939800"/>
                </a:lnTo>
                <a:lnTo>
                  <a:pt x="4445056" y="914400"/>
                </a:lnTo>
                <a:lnTo>
                  <a:pt x="4475391" y="889000"/>
                </a:lnTo>
                <a:lnTo>
                  <a:pt x="4506439" y="863600"/>
                </a:lnTo>
                <a:lnTo>
                  <a:pt x="4538190" y="838200"/>
                </a:lnTo>
                <a:lnTo>
                  <a:pt x="4570637" y="812800"/>
                </a:lnTo>
                <a:lnTo>
                  <a:pt x="4603771" y="787400"/>
                </a:lnTo>
                <a:lnTo>
                  <a:pt x="4637584" y="762000"/>
                </a:lnTo>
                <a:lnTo>
                  <a:pt x="4672068" y="736600"/>
                </a:lnTo>
                <a:lnTo>
                  <a:pt x="4707214" y="711200"/>
                </a:lnTo>
                <a:lnTo>
                  <a:pt x="4743014" y="698500"/>
                </a:lnTo>
                <a:lnTo>
                  <a:pt x="4779460" y="673100"/>
                </a:lnTo>
                <a:lnTo>
                  <a:pt x="4816543" y="660400"/>
                </a:lnTo>
                <a:lnTo>
                  <a:pt x="4854256" y="635000"/>
                </a:lnTo>
                <a:lnTo>
                  <a:pt x="4931535" y="609600"/>
                </a:lnTo>
                <a:lnTo>
                  <a:pt x="4971085" y="584200"/>
                </a:lnTo>
                <a:lnTo>
                  <a:pt x="5135159" y="533400"/>
                </a:lnTo>
                <a:lnTo>
                  <a:pt x="5177605" y="533400"/>
                </a:lnTo>
                <a:lnTo>
                  <a:pt x="5220606" y="520700"/>
                </a:lnTo>
                <a:lnTo>
                  <a:pt x="5264152" y="520700"/>
                </a:lnTo>
                <a:lnTo>
                  <a:pt x="5308236" y="508000"/>
                </a:lnTo>
                <a:lnTo>
                  <a:pt x="5443630" y="508000"/>
                </a:lnTo>
                <a:lnTo>
                  <a:pt x="5443630" y="0"/>
                </a:lnTo>
                <a:close/>
              </a:path>
              <a:path w="5443855" h="4724400">
                <a:moveTo>
                  <a:pt x="2435254" y="0"/>
                </a:moveTo>
                <a:lnTo>
                  <a:pt x="2357697" y="0"/>
                </a:lnTo>
                <a:lnTo>
                  <a:pt x="2319295" y="12700"/>
                </a:lnTo>
                <a:lnTo>
                  <a:pt x="2205617" y="12700"/>
                </a:lnTo>
                <a:lnTo>
                  <a:pt x="2168239" y="25400"/>
                </a:lnTo>
                <a:lnTo>
                  <a:pt x="2131120" y="25400"/>
                </a:lnTo>
                <a:lnTo>
                  <a:pt x="2094263" y="38100"/>
                </a:lnTo>
                <a:lnTo>
                  <a:pt x="2057669" y="38100"/>
                </a:lnTo>
                <a:lnTo>
                  <a:pt x="2021339" y="50800"/>
                </a:lnTo>
                <a:lnTo>
                  <a:pt x="1985276" y="50800"/>
                </a:lnTo>
                <a:lnTo>
                  <a:pt x="1774579" y="127000"/>
                </a:lnTo>
                <a:lnTo>
                  <a:pt x="1573875" y="203200"/>
                </a:lnTo>
                <a:lnTo>
                  <a:pt x="1541421" y="228600"/>
                </a:lnTo>
                <a:lnTo>
                  <a:pt x="1477380" y="254000"/>
                </a:lnTo>
                <a:lnTo>
                  <a:pt x="1445797" y="279400"/>
                </a:lnTo>
                <a:lnTo>
                  <a:pt x="1414508" y="292100"/>
                </a:lnTo>
                <a:lnTo>
                  <a:pt x="1383514" y="317500"/>
                </a:lnTo>
                <a:lnTo>
                  <a:pt x="1352817" y="330200"/>
                </a:lnTo>
                <a:lnTo>
                  <a:pt x="1292321" y="381000"/>
                </a:lnTo>
                <a:lnTo>
                  <a:pt x="1262525" y="393700"/>
                </a:lnTo>
                <a:lnTo>
                  <a:pt x="1203845" y="444500"/>
                </a:lnTo>
                <a:lnTo>
                  <a:pt x="1146392" y="495300"/>
                </a:lnTo>
                <a:lnTo>
                  <a:pt x="1118129" y="508000"/>
                </a:lnTo>
                <a:lnTo>
                  <a:pt x="1062540" y="558800"/>
                </a:lnTo>
                <a:lnTo>
                  <a:pt x="1008210" y="609600"/>
                </a:lnTo>
                <a:lnTo>
                  <a:pt x="955152" y="673100"/>
                </a:lnTo>
                <a:lnTo>
                  <a:pt x="929105" y="698500"/>
                </a:lnTo>
                <a:lnTo>
                  <a:pt x="877979" y="749300"/>
                </a:lnTo>
                <a:lnTo>
                  <a:pt x="828158" y="800100"/>
                </a:lnTo>
                <a:lnTo>
                  <a:pt x="803741" y="838200"/>
                </a:lnTo>
                <a:lnTo>
                  <a:pt x="779654" y="863600"/>
                </a:lnTo>
                <a:lnTo>
                  <a:pt x="755900" y="889000"/>
                </a:lnTo>
                <a:lnTo>
                  <a:pt x="732481" y="927100"/>
                </a:lnTo>
                <a:lnTo>
                  <a:pt x="709397" y="952500"/>
                </a:lnTo>
                <a:lnTo>
                  <a:pt x="686650" y="977900"/>
                </a:lnTo>
                <a:lnTo>
                  <a:pt x="664243" y="1016000"/>
                </a:lnTo>
                <a:lnTo>
                  <a:pt x="642176" y="1041400"/>
                </a:lnTo>
                <a:lnTo>
                  <a:pt x="620451" y="1079500"/>
                </a:lnTo>
                <a:lnTo>
                  <a:pt x="599071" y="1104900"/>
                </a:lnTo>
                <a:lnTo>
                  <a:pt x="578035" y="1143000"/>
                </a:lnTo>
                <a:lnTo>
                  <a:pt x="557347" y="1168400"/>
                </a:lnTo>
                <a:lnTo>
                  <a:pt x="537008" y="1206500"/>
                </a:lnTo>
                <a:lnTo>
                  <a:pt x="517019" y="1244600"/>
                </a:lnTo>
                <a:lnTo>
                  <a:pt x="497382" y="1270000"/>
                </a:lnTo>
                <a:lnTo>
                  <a:pt x="478098" y="1308100"/>
                </a:lnTo>
                <a:lnTo>
                  <a:pt x="459170" y="1346200"/>
                </a:lnTo>
                <a:lnTo>
                  <a:pt x="440598" y="1371600"/>
                </a:lnTo>
                <a:lnTo>
                  <a:pt x="422385" y="1409700"/>
                </a:lnTo>
                <a:lnTo>
                  <a:pt x="404532" y="1447800"/>
                </a:lnTo>
                <a:lnTo>
                  <a:pt x="387041" y="1473200"/>
                </a:lnTo>
                <a:lnTo>
                  <a:pt x="369913" y="1511300"/>
                </a:lnTo>
                <a:lnTo>
                  <a:pt x="353150" y="1549400"/>
                </a:lnTo>
                <a:lnTo>
                  <a:pt x="336753" y="1587500"/>
                </a:lnTo>
                <a:lnTo>
                  <a:pt x="320724" y="1612900"/>
                </a:lnTo>
                <a:lnTo>
                  <a:pt x="305065" y="1651000"/>
                </a:lnTo>
                <a:lnTo>
                  <a:pt x="289778" y="1689100"/>
                </a:lnTo>
                <a:lnTo>
                  <a:pt x="274863" y="1727200"/>
                </a:lnTo>
                <a:lnTo>
                  <a:pt x="260323" y="1765300"/>
                </a:lnTo>
                <a:lnTo>
                  <a:pt x="246160" y="1790700"/>
                </a:lnTo>
                <a:lnTo>
                  <a:pt x="232374" y="1828800"/>
                </a:lnTo>
                <a:lnTo>
                  <a:pt x="218967" y="1866900"/>
                </a:lnTo>
                <a:lnTo>
                  <a:pt x="205942" y="1905000"/>
                </a:lnTo>
                <a:lnTo>
                  <a:pt x="193299" y="1943100"/>
                </a:lnTo>
                <a:lnTo>
                  <a:pt x="181041" y="1981200"/>
                </a:lnTo>
                <a:lnTo>
                  <a:pt x="169168" y="2019300"/>
                </a:lnTo>
                <a:lnTo>
                  <a:pt x="157683" y="2057400"/>
                </a:lnTo>
                <a:lnTo>
                  <a:pt x="146587" y="2082800"/>
                </a:lnTo>
                <a:lnTo>
                  <a:pt x="135882" y="2120900"/>
                </a:lnTo>
                <a:lnTo>
                  <a:pt x="125569" y="2159000"/>
                </a:lnTo>
                <a:lnTo>
                  <a:pt x="115651" y="2197100"/>
                </a:lnTo>
                <a:lnTo>
                  <a:pt x="106127" y="2235200"/>
                </a:lnTo>
                <a:lnTo>
                  <a:pt x="97002" y="2273300"/>
                </a:lnTo>
                <a:lnTo>
                  <a:pt x="88274" y="2311400"/>
                </a:lnTo>
                <a:lnTo>
                  <a:pt x="79948" y="2349500"/>
                </a:lnTo>
                <a:lnTo>
                  <a:pt x="72023" y="2387600"/>
                </a:lnTo>
                <a:lnTo>
                  <a:pt x="64502" y="2425700"/>
                </a:lnTo>
                <a:lnTo>
                  <a:pt x="57387" y="2463800"/>
                </a:lnTo>
                <a:lnTo>
                  <a:pt x="50678" y="2501900"/>
                </a:lnTo>
                <a:lnTo>
                  <a:pt x="44378" y="2540000"/>
                </a:lnTo>
                <a:lnTo>
                  <a:pt x="38488" y="2565400"/>
                </a:lnTo>
                <a:lnTo>
                  <a:pt x="33010" y="2603500"/>
                </a:lnTo>
                <a:lnTo>
                  <a:pt x="27945" y="2641600"/>
                </a:lnTo>
                <a:lnTo>
                  <a:pt x="23295" y="2679700"/>
                </a:lnTo>
                <a:lnTo>
                  <a:pt x="19062" y="2717800"/>
                </a:lnTo>
                <a:lnTo>
                  <a:pt x="15247" y="2755900"/>
                </a:lnTo>
                <a:lnTo>
                  <a:pt x="11852" y="2794000"/>
                </a:lnTo>
                <a:lnTo>
                  <a:pt x="8878" y="2832100"/>
                </a:lnTo>
                <a:lnTo>
                  <a:pt x="6328" y="2870200"/>
                </a:lnTo>
                <a:lnTo>
                  <a:pt x="4202" y="2895600"/>
                </a:lnTo>
                <a:lnTo>
                  <a:pt x="2502" y="2933700"/>
                </a:lnTo>
                <a:lnTo>
                  <a:pt x="1231" y="2971800"/>
                </a:lnTo>
                <a:lnTo>
                  <a:pt x="388" y="3009900"/>
                </a:lnTo>
                <a:lnTo>
                  <a:pt x="0" y="3086100"/>
                </a:lnTo>
                <a:lnTo>
                  <a:pt x="456" y="3111500"/>
                </a:lnTo>
                <a:lnTo>
                  <a:pt x="1348" y="3149600"/>
                </a:lnTo>
                <a:lnTo>
                  <a:pt x="2678" y="3187700"/>
                </a:lnTo>
                <a:lnTo>
                  <a:pt x="4447" y="3225800"/>
                </a:lnTo>
                <a:lnTo>
                  <a:pt x="6657" y="3251200"/>
                </a:lnTo>
                <a:lnTo>
                  <a:pt x="9310" y="3289300"/>
                </a:lnTo>
                <a:lnTo>
                  <a:pt x="12407" y="3327400"/>
                </a:lnTo>
                <a:lnTo>
                  <a:pt x="15949" y="3365500"/>
                </a:lnTo>
                <a:lnTo>
                  <a:pt x="19939" y="3390900"/>
                </a:lnTo>
                <a:lnTo>
                  <a:pt x="24377" y="3429000"/>
                </a:lnTo>
                <a:lnTo>
                  <a:pt x="29266" y="3467100"/>
                </a:lnTo>
                <a:lnTo>
                  <a:pt x="34608" y="3492500"/>
                </a:lnTo>
                <a:lnTo>
                  <a:pt x="40403" y="3530600"/>
                </a:lnTo>
                <a:lnTo>
                  <a:pt x="46654" y="3556000"/>
                </a:lnTo>
                <a:lnTo>
                  <a:pt x="53361" y="3594100"/>
                </a:lnTo>
                <a:lnTo>
                  <a:pt x="60528" y="3619500"/>
                </a:lnTo>
                <a:lnTo>
                  <a:pt x="68154" y="3657600"/>
                </a:lnTo>
                <a:lnTo>
                  <a:pt x="76243" y="3683000"/>
                </a:lnTo>
                <a:lnTo>
                  <a:pt x="84795" y="3721100"/>
                </a:lnTo>
                <a:lnTo>
                  <a:pt x="93812" y="3746500"/>
                </a:lnTo>
                <a:lnTo>
                  <a:pt x="103295" y="3784600"/>
                </a:lnTo>
                <a:lnTo>
                  <a:pt x="113248" y="3810000"/>
                </a:lnTo>
                <a:lnTo>
                  <a:pt x="123670" y="3835400"/>
                </a:lnTo>
                <a:lnTo>
                  <a:pt x="134563" y="3873500"/>
                </a:lnTo>
                <a:lnTo>
                  <a:pt x="145930" y="3898900"/>
                </a:lnTo>
                <a:lnTo>
                  <a:pt x="157772" y="3924300"/>
                </a:lnTo>
                <a:lnTo>
                  <a:pt x="170090" y="3962400"/>
                </a:lnTo>
                <a:lnTo>
                  <a:pt x="182886" y="3987800"/>
                </a:lnTo>
                <a:lnTo>
                  <a:pt x="209919" y="4038600"/>
                </a:lnTo>
                <a:lnTo>
                  <a:pt x="238884" y="4089400"/>
                </a:lnTo>
                <a:lnTo>
                  <a:pt x="269793" y="4140200"/>
                </a:lnTo>
                <a:lnTo>
                  <a:pt x="302659" y="4191000"/>
                </a:lnTo>
                <a:lnTo>
                  <a:pt x="337496" y="4241800"/>
                </a:lnTo>
                <a:lnTo>
                  <a:pt x="374317" y="4292600"/>
                </a:lnTo>
                <a:lnTo>
                  <a:pt x="413133" y="4330700"/>
                </a:lnTo>
                <a:lnTo>
                  <a:pt x="433294" y="4356100"/>
                </a:lnTo>
                <a:lnTo>
                  <a:pt x="453959" y="4381500"/>
                </a:lnTo>
                <a:lnTo>
                  <a:pt x="475129" y="4394200"/>
                </a:lnTo>
                <a:lnTo>
                  <a:pt x="496806" y="4419600"/>
                </a:lnTo>
                <a:lnTo>
                  <a:pt x="518993" y="4432300"/>
                </a:lnTo>
                <a:lnTo>
                  <a:pt x="541689" y="4457700"/>
                </a:lnTo>
                <a:lnTo>
                  <a:pt x="564898" y="4470400"/>
                </a:lnTo>
                <a:lnTo>
                  <a:pt x="588620" y="4495800"/>
                </a:lnTo>
                <a:lnTo>
                  <a:pt x="612858" y="4508500"/>
                </a:lnTo>
                <a:lnTo>
                  <a:pt x="637612" y="4521200"/>
                </a:lnTo>
                <a:lnTo>
                  <a:pt x="662885" y="4546600"/>
                </a:lnTo>
                <a:lnTo>
                  <a:pt x="714992" y="4572000"/>
                </a:lnTo>
                <a:lnTo>
                  <a:pt x="769193" y="4597400"/>
                </a:lnTo>
                <a:lnTo>
                  <a:pt x="825499" y="4622800"/>
                </a:lnTo>
                <a:lnTo>
                  <a:pt x="883925" y="4648200"/>
                </a:lnTo>
                <a:lnTo>
                  <a:pt x="944483" y="4673600"/>
                </a:lnTo>
                <a:lnTo>
                  <a:pt x="975566" y="4673600"/>
                </a:lnTo>
                <a:lnTo>
                  <a:pt x="1039346" y="4699000"/>
                </a:lnTo>
                <a:lnTo>
                  <a:pt x="1072047" y="4699000"/>
                </a:lnTo>
                <a:lnTo>
                  <a:pt x="1105290" y="4711700"/>
                </a:lnTo>
                <a:lnTo>
                  <a:pt x="1173412" y="4711700"/>
                </a:lnTo>
                <a:lnTo>
                  <a:pt x="1208294" y="4724400"/>
                </a:lnTo>
                <a:lnTo>
                  <a:pt x="1532672" y="4724400"/>
                </a:lnTo>
                <a:lnTo>
                  <a:pt x="1712379" y="4673600"/>
                </a:lnTo>
                <a:lnTo>
                  <a:pt x="1797449" y="4648200"/>
                </a:lnTo>
                <a:lnTo>
                  <a:pt x="1838627" y="4622800"/>
                </a:lnTo>
                <a:lnTo>
                  <a:pt x="1878838" y="4610100"/>
                </a:lnTo>
                <a:lnTo>
                  <a:pt x="1918036" y="4584700"/>
                </a:lnTo>
                <a:lnTo>
                  <a:pt x="1956177" y="4559300"/>
                </a:lnTo>
                <a:lnTo>
                  <a:pt x="1993212" y="4533900"/>
                </a:lnTo>
                <a:lnTo>
                  <a:pt x="2029097" y="4508500"/>
                </a:lnTo>
                <a:lnTo>
                  <a:pt x="2063785" y="4483100"/>
                </a:lnTo>
                <a:lnTo>
                  <a:pt x="2097231" y="4445000"/>
                </a:lnTo>
                <a:lnTo>
                  <a:pt x="2129387" y="4419600"/>
                </a:lnTo>
                <a:lnTo>
                  <a:pt x="2160208" y="4381500"/>
                </a:lnTo>
                <a:lnTo>
                  <a:pt x="2189649" y="4343400"/>
                </a:lnTo>
                <a:lnTo>
                  <a:pt x="2217662" y="4318000"/>
                </a:lnTo>
                <a:lnTo>
                  <a:pt x="2244201" y="4279900"/>
                </a:lnTo>
                <a:lnTo>
                  <a:pt x="2269222" y="4241800"/>
                </a:lnTo>
                <a:lnTo>
                  <a:pt x="2292677" y="4203700"/>
                </a:lnTo>
                <a:lnTo>
                  <a:pt x="2314520" y="4152900"/>
                </a:lnTo>
                <a:lnTo>
                  <a:pt x="2334706" y="4114800"/>
                </a:lnTo>
                <a:lnTo>
                  <a:pt x="2353188" y="4076700"/>
                </a:lnTo>
                <a:lnTo>
                  <a:pt x="2369920" y="4025900"/>
                </a:lnTo>
                <a:lnTo>
                  <a:pt x="2384856" y="3987800"/>
                </a:lnTo>
                <a:lnTo>
                  <a:pt x="2397950" y="3937000"/>
                </a:lnTo>
                <a:lnTo>
                  <a:pt x="2409157" y="3898900"/>
                </a:lnTo>
                <a:lnTo>
                  <a:pt x="2418429" y="3848100"/>
                </a:lnTo>
                <a:lnTo>
                  <a:pt x="2425721" y="3797300"/>
                </a:lnTo>
                <a:lnTo>
                  <a:pt x="2430986" y="3759200"/>
                </a:lnTo>
                <a:lnTo>
                  <a:pt x="2434179" y="3708400"/>
                </a:lnTo>
                <a:lnTo>
                  <a:pt x="2435254" y="3657600"/>
                </a:lnTo>
                <a:lnTo>
                  <a:pt x="2434179" y="3606800"/>
                </a:lnTo>
                <a:lnTo>
                  <a:pt x="2430986" y="3556000"/>
                </a:lnTo>
                <a:lnTo>
                  <a:pt x="2425721" y="3505200"/>
                </a:lnTo>
                <a:lnTo>
                  <a:pt x="2418429" y="3467100"/>
                </a:lnTo>
                <a:lnTo>
                  <a:pt x="2409157" y="3416300"/>
                </a:lnTo>
                <a:lnTo>
                  <a:pt x="2397950" y="3365500"/>
                </a:lnTo>
                <a:lnTo>
                  <a:pt x="2384856" y="3327400"/>
                </a:lnTo>
                <a:lnTo>
                  <a:pt x="2369920" y="3276600"/>
                </a:lnTo>
                <a:lnTo>
                  <a:pt x="2353188" y="3238500"/>
                </a:lnTo>
                <a:lnTo>
                  <a:pt x="2334706" y="3200400"/>
                </a:lnTo>
                <a:lnTo>
                  <a:pt x="2314520" y="3149600"/>
                </a:lnTo>
                <a:lnTo>
                  <a:pt x="2292677" y="3111500"/>
                </a:lnTo>
                <a:lnTo>
                  <a:pt x="2269222" y="3073400"/>
                </a:lnTo>
                <a:lnTo>
                  <a:pt x="2244201" y="3035300"/>
                </a:lnTo>
                <a:lnTo>
                  <a:pt x="2217662" y="2997200"/>
                </a:lnTo>
                <a:lnTo>
                  <a:pt x="2189649" y="2959100"/>
                </a:lnTo>
                <a:lnTo>
                  <a:pt x="2160208" y="2933700"/>
                </a:lnTo>
                <a:lnTo>
                  <a:pt x="2129387" y="2895600"/>
                </a:lnTo>
                <a:lnTo>
                  <a:pt x="2097231" y="2870200"/>
                </a:lnTo>
                <a:lnTo>
                  <a:pt x="2063785" y="2832100"/>
                </a:lnTo>
                <a:lnTo>
                  <a:pt x="2029097" y="2806700"/>
                </a:lnTo>
                <a:lnTo>
                  <a:pt x="1993212" y="2781300"/>
                </a:lnTo>
                <a:lnTo>
                  <a:pt x="1956177" y="2755900"/>
                </a:lnTo>
                <a:lnTo>
                  <a:pt x="1918036" y="2730500"/>
                </a:lnTo>
                <a:lnTo>
                  <a:pt x="1878838" y="2705100"/>
                </a:lnTo>
                <a:lnTo>
                  <a:pt x="1838627" y="2679700"/>
                </a:lnTo>
                <a:lnTo>
                  <a:pt x="1755351" y="2654300"/>
                </a:lnTo>
                <a:lnTo>
                  <a:pt x="1712379" y="2628900"/>
                </a:lnTo>
                <a:lnTo>
                  <a:pt x="1623998" y="2603500"/>
                </a:lnTo>
                <a:lnTo>
                  <a:pt x="1578680" y="2603500"/>
                </a:lnTo>
                <a:lnTo>
                  <a:pt x="1532672" y="2590800"/>
                </a:lnTo>
                <a:lnTo>
                  <a:pt x="1486021" y="2590800"/>
                </a:lnTo>
                <a:lnTo>
                  <a:pt x="1438772" y="2578100"/>
                </a:lnTo>
                <a:lnTo>
                  <a:pt x="1293335" y="2578100"/>
                </a:lnTo>
                <a:lnTo>
                  <a:pt x="1263273" y="2565400"/>
                </a:lnTo>
                <a:lnTo>
                  <a:pt x="1234438" y="2565400"/>
                </a:lnTo>
                <a:lnTo>
                  <a:pt x="1206823" y="2552700"/>
                </a:lnTo>
                <a:lnTo>
                  <a:pt x="1180419" y="2552700"/>
                </a:lnTo>
                <a:lnTo>
                  <a:pt x="1155218" y="2540000"/>
                </a:lnTo>
                <a:lnTo>
                  <a:pt x="1108391" y="2514600"/>
                </a:lnTo>
                <a:lnTo>
                  <a:pt x="1066275" y="2489200"/>
                </a:lnTo>
                <a:lnTo>
                  <a:pt x="1046963" y="2463800"/>
                </a:lnTo>
                <a:lnTo>
                  <a:pt x="1028804" y="2451100"/>
                </a:lnTo>
                <a:lnTo>
                  <a:pt x="1011790" y="2425700"/>
                </a:lnTo>
                <a:lnTo>
                  <a:pt x="995912" y="2413000"/>
                </a:lnTo>
                <a:lnTo>
                  <a:pt x="981162" y="2387600"/>
                </a:lnTo>
                <a:lnTo>
                  <a:pt x="955012" y="2349500"/>
                </a:lnTo>
                <a:lnTo>
                  <a:pt x="933275" y="2298700"/>
                </a:lnTo>
                <a:lnTo>
                  <a:pt x="915883" y="2247900"/>
                </a:lnTo>
                <a:lnTo>
                  <a:pt x="902770" y="2197100"/>
                </a:lnTo>
                <a:lnTo>
                  <a:pt x="893869" y="2146300"/>
                </a:lnTo>
                <a:lnTo>
                  <a:pt x="890978" y="2108200"/>
                </a:lnTo>
                <a:lnTo>
                  <a:pt x="888272" y="2057400"/>
                </a:lnTo>
                <a:lnTo>
                  <a:pt x="888440" y="2019300"/>
                </a:lnTo>
                <a:lnTo>
                  <a:pt x="889612" y="1993900"/>
                </a:lnTo>
                <a:lnTo>
                  <a:pt x="891778" y="1955800"/>
                </a:lnTo>
                <a:lnTo>
                  <a:pt x="894932" y="1930400"/>
                </a:lnTo>
                <a:lnTo>
                  <a:pt x="899063" y="1892300"/>
                </a:lnTo>
                <a:lnTo>
                  <a:pt x="904165" y="1866900"/>
                </a:lnTo>
                <a:lnTo>
                  <a:pt x="910228" y="1828800"/>
                </a:lnTo>
                <a:lnTo>
                  <a:pt x="917244" y="1803400"/>
                </a:lnTo>
                <a:lnTo>
                  <a:pt x="925206" y="1765300"/>
                </a:lnTo>
                <a:lnTo>
                  <a:pt x="934104" y="1727200"/>
                </a:lnTo>
                <a:lnTo>
                  <a:pt x="943931" y="1701800"/>
                </a:lnTo>
                <a:lnTo>
                  <a:pt x="954678" y="1663700"/>
                </a:lnTo>
                <a:lnTo>
                  <a:pt x="966336" y="1625600"/>
                </a:lnTo>
                <a:lnTo>
                  <a:pt x="978898" y="1600200"/>
                </a:lnTo>
                <a:lnTo>
                  <a:pt x="992356" y="1562100"/>
                </a:lnTo>
                <a:lnTo>
                  <a:pt x="1006700" y="1524000"/>
                </a:lnTo>
                <a:lnTo>
                  <a:pt x="1021922" y="1485900"/>
                </a:lnTo>
                <a:lnTo>
                  <a:pt x="1038015" y="1460500"/>
                </a:lnTo>
                <a:lnTo>
                  <a:pt x="1054970" y="1422400"/>
                </a:lnTo>
                <a:lnTo>
                  <a:pt x="1072778" y="1384300"/>
                </a:lnTo>
                <a:lnTo>
                  <a:pt x="1091432" y="1358900"/>
                </a:lnTo>
                <a:lnTo>
                  <a:pt x="1110922" y="1320800"/>
                </a:lnTo>
                <a:lnTo>
                  <a:pt x="1131242" y="1282700"/>
                </a:lnTo>
                <a:lnTo>
                  <a:pt x="1152381" y="1257300"/>
                </a:lnTo>
                <a:lnTo>
                  <a:pt x="1174333" y="1219200"/>
                </a:lnTo>
                <a:lnTo>
                  <a:pt x="1197088" y="1193800"/>
                </a:lnTo>
                <a:lnTo>
                  <a:pt x="1220639" y="1155700"/>
                </a:lnTo>
                <a:lnTo>
                  <a:pt x="1244976" y="1130300"/>
                </a:lnTo>
                <a:lnTo>
                  <a:pt x="1270093" y="1092200"/>
                </a:lnTo>
                <a:lnTo>
                  <a:pt x="1295980" y="1066800"/>
                </a:lnTo>
                <a:lnTo>
                  <a:pt x="1322629" y="1028700"/>
                </a:lnTo>
                <a:lnTo>
                  <a:pt x="1350032" y="1003300"/>
                </a:lnTo>
                <a:lnTo>
                  <a:pt x="1378180" y="977900"/>
                </a:lnTo>
                <a:lnTo>
                  <a:pt x="1407066" y="939800"/>
                </a:lnTo>
                <a:lnTo>
                  <a:pt x="1436680" y="914400"/>
                </a:lnTo>
                <a:lnTo>
                  <a:pt x="1467015" y="889000"/>
                </a:lnTo>
                <a:lnTo>
                  <a:pt x="1498063" y="863600"/>
                </a:lnTo>
                <a:lnTo>
                  <a:pt x="1529814" y="838200"/>
                </a:lnTo>
                <a:lnTo>
                  <a:pt x="1562261" y="812800"/>
                </a:lnTo>
                <a:lnTo>
                  <a:pt x="1595395" y="787400"/>
                </a:lnTo>
                <a:lnTo>
                  <a:pt x="1629208" y="762000"/>
                </a:lnTo>
                <a:lnTo>
                  <a:pt x="1663692" y="736600"/>
                </a:lnTo>
                <a:lnTo>
                  <a:pt x="1698838" y="711200"/>
                </a:lnTo>
                <a:lnTo>
                  <a:pt x="1734638" y="698500"/>
                </a:lnTo>
                <a:lnTo>
                  <a:pt x="1771084" y="673100"/>
                </a:lnTo>
                <a:lnTo>
                  <a:pt x="1808167" y="660400"/>
                </a:lnTo>
                <a:lnTo>
                  <a:pt x="1845880" y="635000"/>
                </a:lnTo>
                <a:lnTo>
                  <a:pt x="1923159" y="609600"/>
                </a:lnTo>
                <a:lnTo>
                  <a:pt x="1962709" y="584200"/>
                </a:lnTo>
                <a:lnTo>
                  <a:pt x="2126783" y="533400"/>
                </a:lnTo>
                <a:lnTo>
                  <a:pt x="2169229" y="533400"/>
                </a:lnTo>
                <a:lnTo>
                  <a:pt x="2212230" y="520700"/>
                </a:lnTo>
                <a:lnTo>
                  <a:pt x="2255776" y="520700"/>
                </a:lnTo>
                <a:lnTo>
                  <a:pt x="2299860" y="508000"/>
                </a:lnTo>
                <a:lnTo>
                  <a:pt x="2435254" y="508000"/>
                </a:lnTo>
                <a:lnTo>
                  <a:pt x="243525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"/>
          <p:cNvSpPr/>
          <p:nvPr userDrawn="1"/>
        </p:nvSpPr>
        <p:spPr>
          <a:xfrm rot="10800000">
            <a:off x="8206780" y="4540698"/>
            <a:ext cx="416732" cy="361657"/>
          </a:xfrm>
          <a:custGeom>
            <a:avLst/>
            <a:gdLst/>
            <a:ahLst/>
            <a:cxnLst/>
            <a:rect l="l" t="t" r="r" b="b"/>
            <a:pathLst>
              <a:path w="5443855" h="4724400">
                <a:moveTo>
                  <a:pt x="5443630" y="0"/>
                </a:moveTo>
                <a:lnTo>
                  <a:pt x="5366073" y="0"/>
                </a:lnTo>
                <a:lnTo>
                  <a:pt x="5327671" y="12700"/>
                </a:lnTo>
                <a:lnTo>
                  <a:pt x="5213993" y="12700"/>
                </a:lnTo>
                <a:lnTo>
                  <a:pt x="5176615" y="25400"/>
                </a:lnTo>
                <a:lnTo>
                  <a:pt x="5139496" y="25400"/>
                </a:lnTo>
                <a:lnTo>
                  <a:pt x="5102639" y="38100"/>
                </a:lnTo>
                <a:lnTo>
                  <a:pt x="5066045" y="38100"/>
                </a:lnTo>
                <a:lnTo>
                  <a:pt x="5029715" y="50800"/>
                </a:lnTo>
                <a:lnTo>
                  <a:pt x="4993652" y="50800"/>
                </a:lnTo>
                <a:lnTo>
                  <a:pt x="4782955" y="127000"/>
                </a:lnTo>
                <a:lnTo>
                  <a:pt x="4582251" y="203200"/>
                </a:lnTo>
                <a:lnTo>
                  <a:pt x="4549797" y="228600"/>
                </a:lnTo>
                <a:lnTo>
                  <a:pt x="4485756" y="254000"/>
                </a:lnTo>
                <a:lnTo>
                  <a:pt x="4454173" y="279400"/>
                </a:lnTo>
                <a:lnTo>
                  <a:pt x="4422884" y="292100"/>
                </a:lnTo>
                <a:lnTo>
                  <a:pt x="4391890" y="317500"/>
                </a:lnTo>
                <a:lnTo>
                  <a:pt x="4361193" y="330200"/>
                </a:lnTo>
                <a:lnTo>
                  <a:pt x="4300697" y="381000"/>
                </a:lnTo>
                <a:lnTo>
                  <a:pt x="4270901" y="393700"/>
                </a:lnTo>
                <a:lnTo>
                  <a:pt x="4212221" y="444500"/>
                </a:lnTo>
                <a:lnTo>
                  <a:pt x="4154768" y="495300"/>
                </a:lnTo>
                <a:lnTo>
                  <a:pt x="4126505" y="508000"/>
                </a:lnTo>
                <a:lnTo>
                  <a:pt x="4070916" y="558800"/>
                </a:lnTo>
                <a:lnTo>
                  <a:pt x="4016586" y="609600"/>
                </a:lnTo>
                <a:lnTo>
                  <a:pt x="3963528" y="673100"/>
                </a:lnTo>
                <a:lnTo>
                  <a:pt x="3937481" y="698500"/>
                </a:lnTo>
                <a:lnTo>
                  <a:pt x="3886355" y="749300"/>
                </a:lnTo>
                <a:lnTo>
                  <a:pt x="3836534" y="800100"/>
                </a:lnTo>
                <a:lnTo>
                  <a:pt x="3812117" y="838200"/>
                </a:lnTo>
                <a:lnTo>
                  <a:pt x="3788030" y="863600"/>
                </a:lnTo>
                <a:lnTo>
                  <a:pt x="3764276" y="889000"/>
                </a:lnTo>
                <a:lnTo>
                  <a:pt x="3740857" y="927100"/>
                </a:lnTo>
                <a:lnTo>
                  <a:pt x="3717773" y="952500"/>
                </a:lnTo>
                <a:lnTo>
                  <a:pt x="3695026" y="977900"/>
                </a:lnTo>
                <a:lnTo>
                  <a:pt x="3672619" y="1016000"/>
                </a:lnTo>
                <a:lnTo>
                  <a:pt x="3650552" y="1041400"/>
                </a:lnTo>
                <a:lnTo>
                  <a:pt x="3628827" y="1079500"/>
                </a:lnTo>
                <a:lnTo>
                  <a:pt x="3607447" y="1104900"/>
                </a:lnTo>
                <a:lnTo>
                  <a:pt x="3586411" y="1143000"/>
                </a:lnTo>
                <a:lnTo>
                  <a:pt x="3565723" y="1168400"/>
                </a:lnTo>
                <a:lnTo>
                  <a:pt x="3545384" y="1206500"/>
                </a:lnTo>
                <a:lnTo>
                  <a:pt x="3525395" y="1244600"/>
                </a:lnTo>
                <a:lnTo>
                  <a:pt x="3505758" y="1270000"/>
                </a:lnTo>
                <a:lnTo>
                  <a:pt x="3486474" y="1308100"/>
                </a:lnTo>
                <a:lnTo>
                  <a:pt x="3467546" y="1346200"/>
                </a:lnTo>
                <a:lnTo>
                  <a:pt x="3448974" y="1371600"/>
                </a:lnTo>
                <a:lnTo>
                  <a:pt x="3430761" y="1409700"/>
                </a:lnTo>
                <a:lnTo>
                  <a:pt x="3412908" y="1447800"/>
                </a:lnTo>
                <a:lnTo>
                  <a:pt x="3395417" y="1473200"/>
                </a:lnTo>
                <a:lnTo>
                  <a:pt x="3378289" y="1511300"/>
                </a:lnTo>
                <a:lnTo>
                  <a:pt x="3361526" y="1549400"/>
                </a:lnTo>
                <a:lnTo>
                  <a:pt x="3345129" y="1587500"/>
                </a:lnTo>
                <a:lnTo>
                  <a:pt x="3329100" y="1612900"/>
                </a:lnTo>
                <a:lnTo>
                  <a:pt x="3313441" y="1651000"/>
                </a:lnTo>
                <a:lnTo>
                  <a:pt x="3298154" y="1689100"/>
                </a:lnTo>
                <a:lnTo>
                  <a:pt x="3283239" y="1727200"/>
                </a:lnTo>
                <a:lnTo>
                  <a:pt x="3268699" y="1765300"/>
                </a:lnTo>
                <a:lnTo>
                  <a:pt x="3254536" y="1790700"/>
                </a:lnTo>
                <a:lnTo>
                  <a:pt x="3240750" y="1828800"/>
                </a:lnTo>
                <a:lnTo>
                  <a:pt x="3227343" y="1866900"/>
                </a:lnTo>
                <a:lnTo>
                  <a:pt x="3214318" y="1905000"/>
                </a:lnTo>
                <a:lnTo>
                  <a:pt x="3201675" y="1943100"/>
                </a:lnTo>
                <a:lnTo>
                  <a:pt x="3189417" y="1981200"/>
                </a:lnTo>
                <a:lnTo>
                  <a:pt x="3177544" y="2019300"/>
                </a:lnTo>
                <a:lnTo>
                  <a:pt x="3166059" y="2057400"/>
                </a:lnTo>
                <a:lnTo>
                  <a:pt x="3154963" y="2082800"/>
                </a:lnTo>
                <a:lnTo>
                  <a:pt x="3144258" y="2120900"/>
                </a:lnTo>
                <a:lnTo>
                  <a:pt x="3133945" y="2159000"/>
                </a:lnTo>
                <a:lnTo>
                  <a:pt x="3124027" y="2197100"/>
                </a:lnTo>
                <a:lnTo>
                  <a:pt x="3114503" y="2235200"/>
                </a:lnTo>
                <a:lnTo>
                  <a:pt x="3105378" y="2273300"/>
                </a:lnTo>
                <a:lnTo>
                  <a:pt x="3096650" y="2311400"/>
                </a:lnTo>
                <a:lnTo>
                  <a:pt x="3088324" y="2349500"/>
                </a:lnTo>
                <a:lnTo>
                  <a:pt x="3080399" y="2387600"/>
                </a:lnTo>
                <a:lnTo>
                  <a:pt x="3072878" y="2425700"/>
                </a:lnTo>
                <a:lnTo>
                  <a:pt x="3065763" y="2463800"/>
                </a:lnTo>
                <a:lnTo>
                  <a:pt x="3059054" y="2501900"/>
                </a:lnTo>
                <a:lnTo>
                  <a:pt x="3052754" y="2540000"/>
                </a:lnTo>
                <a:lnTo>
                  <a:pt x="3046864" y="2565400"/>
                </a:lnTo>
                <a:lnTo>
                  <a:pt x="3041386" y="2603500"/>
                </a:lnTo>
                <a:lnTo>
                  <a:pt x="3036321" y="2641600"/>
                </a:lnTo>
                <a:lnTo>
                  <a:pt x="3031671" y="2679700"/>
                </a:lnTo>
                <a:lnTo>
                  <a:pt x="3027438" y="2717800"/>
                </a:lnTo>
                <a:lnTo>
                  <a:pt x="3023623" y="2755900"/>
                </a:lnTo>
                <a:lnTo>
                  <a:pt x="3020228" y="2794000"/>
                </a:lnTo>
                <a:lnTo>
                  <a:pt x="3017254" y="2832100"/>
                </a:lnTo>
                <a:lnTo>
                  <a:pt x="3014704" y="2870200"/>
                </a:lnTo>
                <a:lnTo>
                  <a:pt x="3012578" y="2895600"/>
                </a:lnTo>
                <a:lnTo>
                  <a:pt x="3010878" y="2933700"/>
                </a:lnTo>
                <a:lnTo>
                  <a:pt x="3009607" y="2971800"/>
                </a:lnTo>
                <a:lnTo>
                  <a:pt x="3008764" y="3009900"/>
                </a:lnTo>
                <a:lnTo>
                  <a:pt x="3008376" y="3086100"/>
                </a:lnTo>
                <a:lnTo>
                  <a:pt x="3008832" y="3111500"/>
                </a:lnTo>
                <a:lnTo>
                  <a:pt x="3009724" y="3149600"/>
                </a:lnTo>
                <a:lnTo>
                  <a:pt x="3011054" y="3187700"/>
                </a:lnTo>
                <a:lnTo>
                  <a:pt x="3012823" y="3225800"/>
                </a:lnTo>
                <a:lnTo>
                  <a:pt x="3015033" y="3251200"/>
                </a:lnTo>
                <a:lnTo>
                  <a:pt x="3017686" y="3289300"/>
                </a:lnTo>
                <a:lnTo>
                  <a:pt x="3020783" y="3327400"/>
                </a:lnTo>
                <a:lnTo>
                  <a:pt x="3024325" y="3365500"/>
                </a:lnTo>
                <a:lnTo>
                  <a:pt x="3028315" y="3390900"/>
                </a:lnTo>
                <a:lnTo>
                  <a:pt x="3032753" y="3429000"/>
                </a:lnTo>
                <a:lnTo>
                  <a:pt x="3037642" y="3467100"/>
                </a:lnTo>
                <a:lnTo>
                  <a:pt x="3042984" y="3492500"/>
                </a:lnTo>
                <a:lnTo>
                  <a:pt x="3048779" y="3530600"/>
                </a:lnTo>
                <a:lnTo>
                  <a:pt x="3055030" y="3556000"/>
                </a:lnTo>
                <a:lnTo>
                  <a:pt x="3061737" y="3594100"/>
                </a:lnTo>
                <a:lnTo>
                  <a:pt x="3068904" y="3619500"/>
                </a:lnTo>
                <a:lnTo>
                  <a:pt x="3076530" y="3657600"/>
                </a:lnTo>
                <a:lnTo>
                  <a:pt x="3084619" y="3683000"/>
                </a:lnTo>
                <a:lnTo>
                  <a:pt x="3093171" y="3721100"/>
                </a:lnTo>
                <a:lnTo>
                  <a:pt x="3102188" y="3746500"/>
                </a:lnTo>
                <a:lnTo>
                  <a:pt x="3111671" y="3784600"/>
                </a:lnTo>
                <a:lnTo>
                  <a:pt x="3121624" y="3810000"/>
                </a:lnTo>
                <a:lnTo>
                  <a:pt x="3132046" y="3835400"/>
                </a:lnTo>
                <a:lnTo>
                  <a:pt x="3142939" y="3873500"/>
                </a:lnTo>
                <a:lnTo>
                  <a:pt x="3154306" y="3898900"/>
                </a:lnTo>
                <a:lnTo>
                  <a:pt x="3166148" y="3924300"/>
                </a:lnTo>
                <a:lnTo>
                  <a:pt x="3178466" y="3962400"/>
                </a:lnTo>
                <a:lnTo>
                  <a:pt x="3191262" y="3987800"/>
                </a:lnTo>
                <a:lnTo>
                  <a:pt x="3218295" y="4038600"/>
                </a:lnTo>
                <a:lnTo>
                  <a:pt x="3247260" y="4089400"/>
                </a:lnTo>
                <a:lnTo>
                  <a:pt x="3278169" y="4140200"/>
                </a:lnTo>
                <a:lnTo>
                  <a:pt x="3311035" y="4191000"/>
                </a:lnTo>
                <a:lnTo>
                  <a:pt x="3345872" y="4241800"/>
                </a:lnTo>
                <a:lnTo>
                  <a:pt x="3382693" y="4292600"/>
                </a:lnTo>
                <a:lnTo>
                  <a:pt x="3421509" y="4330700"/>
                </a:lnTo>
                <a:lnTo>
                  <a:pt x="3441670" y="4356100"/>
                </a:lnTo>
                <a:lnTo>
                  <a:pt x="3462335" y="4381500"/>
                </a:lnTo>
                <a:lnTo>
                  <a:pt x="3483505" y="4394200"/>
                </a:lnTo>
                <a:lnTo>
                  <a:pt x="3505182" y="4419600"/>
                </a:lnTo>
                <a:lnTo>
                  <a:pt x="3527369" y="4432300"/>
                </a:lnTo>
                <a:lnTo>
                  <a:pt x="3550065" y="4457700"/>
                </a:lnTo>
                <a:lnTo>
                  <a:pt x="3573274" y="4470400"/>
                </a:lnTo>
                <a:lnTo>
                  <a:pt x="3596996" y="4495800"/>
                </a:lnTo>
                <a:lnTo>
                  <a:pt x="3621234" y="4508500"/>
                </a:lnTo>
                <a:lnTo>
                  <a:pt x="3645988" y="4521200"/>
                </a:lnTo>
                <a:lnTo>
                  <a:pt x="3671261" y="4546600"/>
                </a:lnTo>
                <a:lnTo>
                  <a:pt x="3723368" y="4572000"/>
                </a:lnTo>
                <a:lnTo>
                  <a:pt x="3777569" y="4597400"/>
                </a:lnTo>
                <a:lnTo>
                  <a:pt x="3833875" y="4622800"/>
                </a:lnTo>
                <a:lnTo>
                  <a:pt x="3892301" y="4648200"/>
                </a:lnTo>
                <a:lnTo>
                  <a:pt x="3952859" y="4673600"/>
                </a:lnTo>
                <a:lnTo>
                  <a:pt x="3983942" y="4673600"/>
                </a:lnTo>
                <a:lnTo>
                  <a:pt x="4047722" y="4699000"/>
                </a:lnTo>
                <a:lnTo>
                  <a:pt x="4080423" y="4699000"/>
                </a:lnTo>
                <a:lnTo>
                  <a:pt x="4113666" y="4711700"/>
                </a:lnTo>
                <a:lnTo>
                  <a:pt x="4181788" y="4711700"/>
                </a:lnTo>
                <a:lnTo>
                  <a:pt x="4216670" y="4724400"/>
                </a:lnTo>
                <a:lnTo>
                  <a:pt x="4541048" y="4724400"/>
                </a:lnTo>
                <a:lnTo>
                  <a:pt x="4720755" y="4673600"/>
                </a:lnTo>
                <a:lnTo>
                  <a:pt x="4805825" y="4648200"/>
                </a:lnTo>
                <a:lnTo>
                  <a:pt x="4847003" y="4622800"/>
                </a:lnTo>
                <a:lnTo>
                  <a:pt x="4887214" y="4610100"/>
                </a:lnTo>
                <a:lnTo>
                  <a:pt x="4926412" y="4584700"/>
                </a:lnTo>
                <a:lnTo>
                  <a:pt x="4964553" y="4559300"/>
                </a:lnTo>
                <a:lnTo>
                  <a:pt x="5001588" y="4533900"/>
                </a:lnTo>
                <a:lnTo>
                  <a:pt x="5037473" y="4508500"/>
                </a:lnTo>
                <a:lnTo>
                  <a:pt x="5072161" y="4483100"/>
                </a:lnTo>
                <a:lnTo>
                  <a:pt x="5105607" y="4445000"/>
                </a:lnTo>
                <a:lnTo>
                  <a:pt x="5137763" y="4419600"/>
                </a:lnTo>
                <a:lnTo>
                  <a:pt x="5168584" y="4381500"/>
                </a:lnTo>
                <a:lnTo>
                  <a:pt x="5198025" y="4343400"/>
                </a:lnTo>
                <a:lnTo>
                  <a:pt x="5226038" y="4318000"/>
                </a:lnTo>
                <a:lnTo>
                  <a:pt x="5252577" y="4279900"/>
                </a:lnTo>
                <a:lnTo>
                  <a:pt x="5277598" y="4241800"/>
                </a:lnTo>
                <a:lnTo>
                  <a:pt x="5301053" y="4203700"/>
                </a:lnTo>
                <a:lnTo>
                  <a:pt x="5322896" y="4152900"/>
                </a:lnTo>
                <a:lnTo>
                  <a:pt x="5343082" y="4114800"/>
                </a:lnTo>
                <a:lnTo>
                  <a:pt x="5361564" y="4076700"/>
                </a:lnTo>
                <a:lnTo>
                  <a:pt x="5378296" y="4025900"/>
                </a:lnTo>
                <a:lnTo>
                  <a:pt x="5393232" y="3987800"/>
                </a:lnTo>
                <a:lnTo>
                  <a:pt x="5406326" y="3937000"/>
                </a:lnTo>
                <a:lnTo>
                  <a:pt x="5417533" y="3898900"/>
                </a:lnTo>
                <a:lnTo>
                  <a:pt x="5426805" y="3848100"/>
                </a:lnTo>
                <a:lnTo>
                  <a:pt x="5434097" y="3797300"/>
                </a:lnTo>
                <a:lnTo>
                  <a:pt x="5439362" y="3759200"/>
                </a:lnTo>
                <a:lnTo>
                  <a:pt x="5442555" y="3708400"/>
                </a:lnTo>
                <a:lnTo>
                  <a:pt x="5443630" y="3657600"/>
                </a:lnTo>
                <a:lnTo>
                  <a:pt x="5442555" y="3606800"/>
                </a:lnTo>
                <a:lnTo>
                  <a:pt x="5439362" y="3556000"/>
                </a:lnTo>
                <a:lnTo>
                  <a:pt x="5434097" y="3505200"/>
                </a:lnTo>
                <a:lnTo>
                  <a:pt x="5426805" y="3467100"/>
                </a:lnTo>
                <a:lnTo>
                  <a:pt x="5417533" y="3416300"/>
                </a:lnTo>
                <a:lnTo>
                  <a:pt x="5406326" y="3365500"/>
                </a:lnTo>
                <a:lnTo>
                  <a:pt x="5393232" y="3327400"/>
                </a:lnTo>
                <a:lnTo>
                  <a:pt x="5378296" y="3276600"/>
                </a:lnTo>
                <a:lnTo>
                  <a:pt x="5361564" y="3238500"/>
                </a:lnTo>
                <a:lnTo>
                  <a:pt x="5343082" y="3200400"/>
                </a:lnTo>
                <a:lnTo>
                  <a:pt x="5322896" y="3149600"/>
                </a:lnTo>
                <a:lnTo>
                  <a:pt x="5301053" y="3111500"/>
                </a:lnTo>
                <a:lnTo>
                  <a:pt x="5277598" y="3073400"/>
                </a:lnTo>
                <a:lnTo>
                  <a:pt x="5252577" y="3035300"/>
                </a:lnTo>
                <a:lnTo>
                  <a:pt x="5226038" y="2997200"/>
                </a:lnTo>
                <a:lnTo>
                  <a:pt x="5198025" y="2959100"/>
                </a:lnTo>
                <a:lnTo>
                  <a:pt x="5168584" y="2933700"/>
                </a:lnTo>
                <a:lnTo>
                  <a:pt x="5137763" y="2895600"/>
                </a:lnTo>
                <a:lnTo>
                  <a:pt x="5105607" y="2870200"/>
                </a:lnTo>
                <a:lnTo>
                  <a:pt x="5072161" y="2832100"/>
                </a:lnTo>
                <a:lnTo>
                  <a:pt x="5037473" y="2806700"/>
                </a:lnTo>
                <a:lnTo>
                  <a:pt x="5001588" y="2781300"/>
                </a:lnTo>
                <a:lnTo>
                  <a:pt x="4964553" y="2755900"/>
                </a:lnTo>
                <a:lnTo>
                  <a:pt x="4926412" y="2730500"/>
                </a:lnTo>
                <a:lnTo>
                  <a:pt x="4887214" y="2705100"/>
                </a:lnTo>
                <a:lnTo>
                  <a:pt x="4847003" y="2679700"/>
                </a:lnTo>
                <a:lnTo>
                  <a:pt x="4763727" y="2654300"/>
                </a:lnTo>
                <a:lnTo>
                  <a:pt x="4720755" y="2628900"/>
                </a:lnTo>
                <a:lnTo>
                  <a:pt x="4632374" y="2603500"/>
                </a:lnTo>
                <a:lnTo>
                  <a:pt x="4587056" y="2603500"/>
                </a:lnTo>
                <a:lnTo>
                  <a:pt x="4541048" y="2590800"/>
                </a:lnTo>
                <a:lnTo>
                  <a:pt x="4494397" y="2590800"/>
                </a:lnTo>
                <a:lnTo>
                  <a:pt x="4447148" y="2578100"/>
                </a:lnTo>
                <a:lnTo>
                  <a:pt x="4301711" y="2578100"/>
                </a:lnTo>
                <a:lnTo>
                  <a:pt x="4271649" y="2565400"/>
                </a:lnTo>
                <a:lnTo>
                  <a:pt x="4242814" y="2565400"/>
                </a:lnTo>
                <a:lnTo>
                  <a:pt x="4215199" y="2552700"/>
                </a:lnTo>
                <a:lnTo>
                  <a:pt x="4188795" y="2552700"/>
                </a:lnTo>
                <a:lnTo>
                  <a:pt x="4163594" y="2540000"/>
                </a:lnTo>
                <a:lnTo>
                  <a:pt x="4116767" y="2514600"/>
                </a:lnTo>
                <a:lnTo>
                  <a:pt x="4074651" y="2489200"/>
                </a:lnTo>
                <a:lnTo>
                  <a:pt x="4055339" y="2463800"/>
                </a:lnTo>
                <a:lnTo>
                  <a:pt x="4037180" y="2451100"/>
                </a:lnTo>
                <a:lnTo>
                  <a:pt x="4020166" y="2425700"/>
                </a:lnTo>
                <a:lnTo>
                  <a:pt x="4004288" y="2413000"/>
                </a:lnTo>
                <a:lnTo>
                  <a:pt x="3989538" y="2387600"/>
                </a:lnTo>
                <a:lnTo>
                  <a:pt x="3963388" y="2349500"/>
                </a:lnTo>
                <a:lnTo>
                  <a:pt x="3941651" y="2298700"/>
                </a:lnTo>
                <a:lnTo>
                  <a:pt x="3924259" y="2247900"/>
                </a:lnTo>
                <a:lnTo>
                  <a:pt x="3911146" y="2197100"/>
                </a:lnTo>
                <a:lnTo>
                  <a:pt x="3902245" y="2146300"/>
                </a:lnTo>
                <a:lnTo>
                  <a:pt x="3899354" y="2108200"/>
                </a:lnTo>
                <a:lnTo>
                  <a:pt x="3896648" y="2057400"/>
                </a:lnTo>
                <a:lnTo>
                  <a:pt x="3896816" y="2019300"/>
                </a:lnTo>
                <a:lnTo>
                  <a:pt x="3897988" y="1993900"/>
                </a:lnTo>
                <a:lnTo>
                  <a:pt x="3900154" y="1955800"/>
                </a:lnTo>
                <a:lnTo>
                  <a:pt x="3903308" y="1930400"/>
                </a:lnTo>
                <a:lnTo>
                  <a:pt x="3907439" y="1892300"/>
                </a:lnTo>
                <a:lnTo>
                  <a:pt x="3912541" y="1866900"/>
                </a:lnTo>
                <a:lnTo>
                  <a:pt x="3918604" y="1828800"/>
                </a:lnTo>
                <a:lnTo>
                  <a:pt x="3925620" y="1803400"/>
                </a:lnTo>
                <a:lnTo>
                  <a:pt x="3933582" y="1765300"/>
                </a:lnTo>
                <a:lnTo>
                  <a:pt x="3942480" y="1727200"/>
                </a:lnTo>
                <a:lnTo>
                  <a:pt x="3952307" y="1701800"/>
                </a:lnTo>
                <a:lnTo>
                  <a:pt x="3963054" y="1663700"/>
                </a:lnTo>
                <a:lnTo>
                  <a:pt x="3974712" y="1625600"/>
                </a:lnTo>
                <a:lnTo>
                  <a:pt x="3987274" y="1600200"/>
                </a:lnTo>
                <a:lnTo>
                  <a:pt x="4000732" y="1562100"/>
                </a:lnTo>
                <a:lnTo>
                  <a:pt x="4015076" y="1524000"/>
                </a:lnTo>
                <a:lnTo>
                  <a:pt x="4030298" y="1485900"/>
                </a:lnTo>
                <a:lnTo>
                  <a:pt x="4046391" y="1460500"/>
                </a:lnTo>
                <a:lnTo>
                  <a:pt x="4063346" y="1422400"/>
                </a:lnTo>
                <a:lnTo>
                  <a:pt x="4081154" y="1384300"/>
                </a:lnTo>
                <a:lnTo>
                  <a:pt x="4099808" y="1358900"/>
                </a:lnTo>
                <a:lnTo>
                  <a:pt x="4119298" y="1320800"/>
                </a:lnTo>
                <a:lnTo>
                  <a:pt x="4139618" y="1282700"/>
                </a:lnTo>
                <a:lnTo>
                  <a:pt x="4160757" y="1257300"/>
                </a:lnTo>
                <a:lnTo>
                  <a:pt x="4182709" y="1219200"/>
                </a:lnTo>
                <a:lnTo>
                  <a:pt x="4205464" y="1193800"/>
                </a:lnTo>
                <a:lnTo>
                  <a:pt x="4229015" y="1155700"/>
                </a:lnTo>
                <a:lnTo>
                  <a:pt x="4253352" y="1130300"/>
                </a:lnTo>
                <a:lnTo>
                  <a:pt x="4278469" y="1092200"/>
                </a:lnTo>
                <a:lnTo>
                  <a:pt x="4304356" y="1066800"/>
                </a:lnTo>
                <a:lnTo>
                  <a:pt x="4331005" y="1028700"/>
                </a:lnTo>
                <a:lnTo>
                  <a:pt x="4358408" y="1003300"/>
                </a:lnTo>
                <a:lnTo>
                  <a:pt x="4386556" y="977900"/>
                </a:lnTo>
                <a:lnTo>
                  <a:pt x="4415442" y="939800"/>
                </a:lnTo>
                <a:lnTo>
                  <a:pt x="4445056" y="914400"/>
                </a:lnTo>
                <a:lnTo>
                  <a:pt x="4475391" y="889000"/>
                </a:lnTo>
                <a:lnTo>
                  <a:pt x="4506439" y="863600"/>
                </a:lnTo>
                <a:lnTo>
                  <a:pt x="4538190" y="838200"/>
                </a:lnTo>
                <a:lnTo>
                  <a:pt x="4570637" y="812800"/>
                </a:lnTo>
                <a:lnTo>
                  <a:pt x="4603771" y="787400"/>
                </a:lnTo>
                <a:lnTo>
                  <a:pt x="4637584" y="762000"/>
                </a:lnTo>
                <a:lnTo>
                  <a:pt x="4672068" y="736600"/>
                </a:lnTo>
                <a:lnTo>
                  <a:pt x="4707214" y="711200"/>
                </a:lnTo>
                <a:lnTo>
                  <a:pt x="4743014" y="698500"/>
                </a:lnTo>
                <a:lnTo>
                  <a:pt x="4779460" y="673100"/>
                </a:lnTo>
                <a:lnTo>
                  <a:pt x="4816543" y="660400"/>
                </a:lnTo>
                <a:lnTo>
                  <a:pt x="4854256" y="635000"/>
                </a:lnTo>
                <a:lnTo>
                  <a:pt x="4931535" y="609600"/>
                </a:lnTo>
                <a:lnTo>
                  <a:pt x="4971085" y="584200"/>
                </a:lnTo>
                <a:lnTo>
                  <a:pt x="5135159" y="533400"/>
                </a:lnTo>
                <a:lnTo>
                  <a:pt x="5177605" y="533400"/>
                </a:lnTo>
                <a:lnTo>
                  <a:pt x="5220606" y="520700"/>
                </a:lnTo>
                <a:lnTo>
                  <a:pt x="5264152" y="520700"/>
                </a:lnTo>
                <a:lnTo>
                  <a:pt x="5308236" y="508000"/>
                </a:lnTo>
                <a:lnTo>
                  <a:pt x="5443630" y="508000"/>
                </a:lnTo>
                <a:lnTo>
                  <a:pt x="5443630" y="0"/>
                </a:lnTo>
                <a:close/>
              </a:path>
              <a:path w="5443855" h="4724400">
                <a:moveTo>
                  <a:pt x="2435254" y="0"/>
                </a:moveTo>
                <a:lnTo>
                  <a:pt x="2357697" y="0"/>
                </a:lnTo>
                <a:lnTo>
                  <a:pt x="2319295" y="12700"/>
                </a:lnTo>
                <a:lnTo>
                  <a:pt x="2205617" y="12700"/>
                </a:lnTo>
                <a:lnTo>
                  <a:pt x="2168239" y="25400"/>
                </a:lnTo>
                <a:lnTo>
                  <a:pt x="2131120" y="25400"/>
                </a:lnTo>
                <a:lnTo>
                  <a:pt x="2094263" y="38100"/>
                </a:lnTo>
                <a:lnTo>
                  <a:pt x="2057669" y="38100"/>
                </a:lnTo>
                <a:lnTo>
                  <a:pt x="2021339" y="50800"/>
                </a:lnTo>
                <a:lnTo>
                  <a:pt x="1985276" y="50800"/>
                </a:lnTo>
                <a:lnTo>
                  <a:pt x="1774579" y="127000"/>
                </a:lnTo>
                <a:lnTo>
                  <a:pt x="1573875" y="203200"/>
                </a:lnTo>
                <a:lnTo>
                  <a:pt x="1541421" y="228600"/>
                </a:lnTo>
                <a:lnTo>
                  <a:pt x="1477380" y="254000"/>
                </a:lnTo>
                <a:lnTo>
                  <a:pt x="1445797" y="279400"/>
                </a:lnTo>
                <a:lnTo>
                  <a:pt x="1414508" y="292100"/>
                </a:lnTo>
                <a:lnTo>
                  <a:pt x="1383514" y="317500"/>
                </a:lnTo>
                <a:lnTo>
                  <a:pt x="1352817" y="330200"/>
                </a:lnTo>
                <a:lnTo>
                  <a:pt x="1292321" y="381000"/>
                </a:lnTo>
                <a:lnTo>
                  <a:pt x="1262525" y="393700"/>
                </a:lnTo>
                <a:lnTo>
                  <a:pt x="1203845" y="444500"/>
                </a:lnTo>
                <a:lnTo>
                  <a:pt x="1146392" y="495300"/>
                </a:lnTo>
                <a:lnTo>
                  <a:pt x="1118129" y="508000"/>
                </a:lnTo>
                <a:lnTo>
                  <a:pt x="1062540" y="558800"/>
                </a:lnTo>
                <a:lnTo>
                  <a:pt x="1008210" y="609600"/>
                </a:lnTo>
                <a:lnTo>
                  <a:pt x="955152" y="673100"/>
                </a:lnTo>
                <a:lnTo>
                  <a:pt x="929105" y="698500"/>
                </a:lnTo>
                <a:lnTo>
                  <a:pt x="877979" y="749300"/>
                </a:lnTo>
                <a:lnTo>
                  <a:pt x="828158" y="800100"/>
                </a:lnTo>
                <a:lnTo>
                  <a:pt x="803741" y="838200"/>
                </a:lnTo>
                <a:lnTo>
                  <a:pt x="779654" y="863600"/>
                </a:lnTo>
                <a:lnTo>
                  <a:pt x="755900" y="889000"/>
                </a:lnTo>
                <a:lnTo>
                  <a:pt x="732481" y="927100"/>
                </a:lnTo>
                <a:lnTo>
                  <a:pt x="709397" y="952500"/>
                </a:lnTo>
                <a:lnTo>
                  <a:pt x="686650" y="977900"/>
                </a:lnTo>
                <a:lnTo>
                  <a:pt x="664243" y="1016000"/>
                </a:lnTo>
                <a:lnTo>
                  <a:pt x="642176" y="1041400"/>
                </a:lnTo>
                <a:lnTo>
                  <a:pt x="620451" y="1079500"/>
                </a:lnTo>
                <a:lnTo>
                  <a:pt x="599071" y="1104900"/>
                </a:lnTo>
                <a:lnTo>
                  <a:pt x="578035" y="1143000"/>
                </a:lnTo>
                <a:lnTo>
                  <a:pt x="557347" y="1168400"/>
                </a:lnTo>
                <a:lnTo>
                  <a:pt x="537008" y="1206500"/>
                </a:lnTo>
                <a:lnTo>
                  <a:pt x="517019" y="1244600"/>
                </a:lnTo>
                <a:lnTo>
                  <a:pt x="497382" y="1270000"/>
                </a:lnTo>
                <a:lnTo>
                  <a:pt x="478098" y="1308100"/>
                </a:lnTo>
                <a:lnTo>
                  <a:pt x="459170" y="1346200"/>
                </a:lnTo>
                <a:lnTo>
                  <a:pt x="440598" y="1371600"/>
                </a:lnTo>
                <a:lnTo>
                  <a:pt x="422385" y="1409700"/>
                </a:lnTo>
                <a:lnTo>
                  <a:pt x="404532" y="1447800"/>
                </a:lnTo>
                <a:lnTo>
                  <a:pt x="387041" y="1473200"/>
                </a:lnTo>
                <a:lnTo>
                  <a:pt x="369913" y="1511300"/>
                </a:lnTo>
                <a:lnTo>
                  <a:pt x="353150" y="1549400"/>
                </a:lnTo>
                <a:lnTo>
                  <a:pt x="336753" y="1587500"/>
                </a:lnTo>
                <a:lnTo>
                  <a:pt x="320724" y="1612900"/>
                </a:lnTo>
                <a:lnTo>
                  <a:pt x="305065" y="1651000"/>
                </a:lnTo>
                <a:lnTo>
                  <a:pt x="289778" y="1689100"/>
                </a:lnTo>
                <a:lnTo>
                  <a:pt x="274863" y="1727200"/>
                </a:lnTo>
                <a:lnTo>
                  <a:pt x="260323" y="1765300"/>
                </a:lnTo>
                <a:lnTo>
                  <a:pt x="246160" y="1790700"/>
                </a:lnTo>
                <a:lnTo>
                  <a:pt x="232374" y="1828800"/>
                </a:lnTo>
                <a:lnTo>
                  <a:pt x="218967" y="1866900"/>
                </a:lnTo>
                <a:lnTo>
                  <a:pt x="205942" y="1905000"/>
                </a:lnTo>
                <a:lnTo>
                  <a:pt x="193299" y="1943100"/>
                </a:lnTo>
                <a:lnTo>
                  <a:pt x="181041" y="1981200"/>
                </a:lnTo>
                <a:lnTo>
                  <a:pt x="169168" y="2019300"/>
                </a:lnTo>
                <a:lnTo>
                  <a:pt x="157683" y="2057400"/>
                </a:lnTo>
                <a:lnTo>
                  <a:pt x="146587" y="2082800"/>
                </a:lnTo>
                <a:lnTo>
                  <a:pt x="135882" y="2120900"/>
                </a:lnTo>
                <a:lnTo>
                  <a:pt x="125569" y="2159000"/>
                </a:lnTo>
                <a:lnTo>
                  <a:pt x="115651" y="2197100"/>
                </a:lnTo>
                <a:lnTo>
                  <a:pt x="106127" y="2235200"/>
                </a:lnTo>
                <a:lnTo>
                  <a:pt x="97002" y="2273300"/>
                </a:lnTo>
                <a:lnTo>
                  <a:pt x="88274" y="2311400"/>
                </a:lnTo>
                <a:lnTo>
                  <a:pt x="79948" y="2349500"/>
                </a:lnTo>
                <a:lnTo>
                  <a:pt x="72023" y="2387600"/>
                </a:lnTo>
                <a:lnTo>
                  <a:pt x="64502" y="2425700"/>
                </a:lnTo>
                <a:lnTo>
                  <a:pt x="57387" y="2463800"/>
                </a:lnTo>
                <a:lnTo>
                  <a:pt x="50678" y="2501900"/>
                </a:lnTo>
                <a:lnTo>
                  <a:pt x="44378" y="2540000"/>
                </a:lnTo>
                <a:lnTo>
                  <a:pt x="38488" y="2565400"/>
                </a:lnTo>
                <a:lnTo>
                  <a:pt x="33010" y="2603500"/>
                </a:lnTo>
                <a:lnTo>
                  <a:pt x="27945" y="2641600"/>
                </a:lnTo>
                <a:lnTo>
                  <a:pt x="23295" y="2679700"/>
                </a:lnTo>
                <a:lnTo>
                  <a:pt x="19062" y="2717800"/>
                </a:lnTo>
                <a:lnTo>
                  <a:pt x="15247" y="2755900"/>
                </a:lnTo>
                <a:lnTo>
                  <a:pt x="11852" y="2794000"/>
                </a:lnTo>
                <a:lnTo>
                  <a:pt x="8878" y="2832100"/>
                </a:lnTo>
                <a:lnTo>
                  <a:pt x="6328" y="2870200"/>
                </a:lnTo>
                <a:lnTo>
                  <a:pt x="4202" y="2895600"/>
                </a:lnTo>
                <a:lnTo>
                  <a:pt x="2502" y="2933700"/>
                </a:lnTo>
                <a:lnTo>
                  <a:pt x="1231" y="2971800"/>
                </a:lnTo>
                <a:lnTo>
                  <a:pt x="388" y="3009900"/>
                </a:lnTo>
                <a:lnTo>
                  <a:pt x="0" y="3086100"/>
                </a:lnTo>
                <a:lnTo>
                  <a:pt x="456" y="3111500"/>
                </a:lnTo>
                <a:lnTo>
                  <a:pt x="1348" y="3149600"/>
                </a:lnTo>
                <a:lnTo>
                  <a:pt x="2678" y="3187700"/>
                </a:lnTo>
                <a:lnTo>
                  <a:pt x="4447" y="3225800"/>
                </a:lnTo>
                <a:lnTo>
                  <a:pt x="6657" y="3251200"/>
                </a:lnTo>
                <a:lnTo>
                  <a:pt x="9310" y="3289300"/>
                </a:lnTo>
                <a:lnTo>
                  <a:pt x="12407" y="3327400"/>
                </a:lnTo>
                <a:lnTo>
                  <a:pt x="15949" y="3365500"/>
                </a:lnTo>
                <a:lnTo>
                  <a:pt x="19939" y="3390900"/>
                </a:lnTo>
                <a:lnTo>
                  <a:pt x="24377" y="3429000"/>
                </a:lnTo>
                <a:lnTo>
                  <a:pt x="29266" y="3467100"/>
                </a:lnTo>
                <a:lnTo>
                  <a:pt x="34608" y="3492500"/>
                </a:lnTo>
                <a:lnTo>
                  <a:pt x="40403" y="3530600"/>
                </a:lnTo>
                <a:lnTo>
                  <a:pt x="46654" y="3556000"/>
                </a:lnTo>
                <a:lnTo>
                  <a:pt x="53361" y="3594100"/>
                </a:lnTo>
                <a:lnTo>
                  <a:pt x="60528" y="3619500"/>
                </a:lnTo>
                <a:lnTo>
                  <a:pt x="68154" y="3657600"/>
                </a:lnTo>
                <a:lnTo>
                  <a:pt x="76243" y="3683000"/>
                </a:lnTo>
                <a:lnTo>
                  <a:pt x="84795" y="3721100"/>
                </a:lnTo>
                <a:lnTo>
                  <a:pt x="93812" y="3746500"/>
                </a:lnTo>
                <a:lnTo>
                  <a:pt x="103295" y="3784600"/>
                </a:lnTo>
                <a:lnTo>
                  <a:pt x="113248" y="3810000"/>
                </a:lnTo>
                <a:lnTo>
                  <a:pt x="123670" y="3835400"/>
                </a:lnTo>
                <a:lnTo>
                  <a:pt x="134563" y="3873500"/>
                </a:lnTo>
                <a:lnTo>
                  <a:pt x="145930" y="3898900"/>
                </a:lnTo>
                <a:lnTo>
                  <a:pt x="157772" y="3924300"/>
                </a:lnTo>
                <a:lnTo>
                  <a:pt x="170090" y="3962400"/>
                </a:lnTo>
                <a:lnTo>
                  <a:pt x="182886" y="3987800"/>
                </a:lnTo>
                <a:lnTo>
                  <a:pt x="209919" y="4038600"/>
                </a:lnTo>
                <a:lnTo>
                  <a:pt x="238884" y="4089400"/>
                </a:lnTo>
                <a:lnTo>
                  <a:pt x="269793" y="4140200"/>
                </a:lnTo>
                <a:lnTo>
                  <a:pt x="302659" y="4191000"/>
                </a:lnTo>
                <a:lnTo>
                  <a:pt x="337496" y="4241800"/>
                </a:lnTo>
                <a:lnTo>
                  <a:pt x="374317" y="4292600"/>
                </a:lnTo>
                <a:lnTo>
                  <a:pt x="413133" y="4330700"/>
                </a:lnTo>
                <a:lnTo>
                  <a:pt x="433294" y="4356100"/>
                </a:lnTo>
                <a:lnTo>
                  <a:pt x="453959" y="4381500"/>
                </a:lnTo>
                <a:lnTo>
                  <a:pt x="475129" y="4394200"/>
                </a:lnTo>
                <a:lnTo>
                  <a:pt x="496806" y="4419600"/>
                </a:lnTo>
                <a:lnTo>
                  <a:pt x="518993" y="4432300"/>
                </a:lnTo>
                <a:lnTo>
                  <a:pt x="541689" y="4457700"/>
                </a:lnTo>
                <a:lnTo>
                  <a:pt x="564898" y="4470400"/>
                </a:lnTo>
                <a:lnTo>
                  <a:pt x="588620" y="4495800"/>
                </a:lnTo>
                <a:lnTo>
                  <a:pt x="612858" y="4508500"/>
                </a:lnTo>
                <a:lnTo>
                  <a:pt x="637612" y="4521200"/>
                </a:lnTo>
                <a:lnTo>
                  <a:pt x="662885" y="4546600"/>
                </a:lnTo>
                <a:lnTo>
                  <a:pt x="714992" y="4572000"/>
                </a:lnTo>
                <a:lnTo>
                  <a:pt x="769193" y="4597400"/>
                </a:lnTo>
                <a:lnTo>
                  <a:pt x="825499" y="4622800"/>
                </a:lnTo>
                <a:lnTo>
                  <a:pt x="883925" y="4648200"/>
                </a:lnTo>
                <a:lnTo>
                  <a:pt x="944483" y="4673600"/>
                </a:lnTo>
                <a:lnTo>
                  <a:pt x="975566" y="4673600"/>
                </a:lnTo>
                <a:lnTo>
                  <a:pt x="1039346" y="4699000"/>
                </a:lnTo>
                <a:lnTo>
                  <a:pt x="1072047" y="4699000"/>
                </a:lnTo>
                <a:lnTo>
                  <a:pt x="1105290" y="4711700"/>
                </a:lnTo>
                <a:lnTo>
                  <a:pt x="1173412" y="4711700"/>
                </a:lnTo>
                <a:lnTo>
                  <a:pt x="1208294" y="4724400"/>
                </a:lnTo>
                <a:lnTo>
                  <a:pt x="1532672" y="4724400"/>
                </a:lnTo>
                <a:lnTo>
                  <a:pt x="1712379" y="4673600"/>
                </a:lnTo>
                <a:lnTo>
                  <a:pt x="1797449" y="4648200"/>
                </a:lnTo>
                <a:lnTo>
                  <a:pt x="1838627" y="4622800"/>
                </a:lnTo>
                <a:lnTo>
                  <a:pt x="1878838" y="4610100"/>
                </a:lnTo>
                <a:lnTo>
                  <a:pt x="1918036" y="4584700"/>
                </a:lnTo>
                <a:lnTo>
                  <a:pt x="1956177" y="4559300"/>
                </a:lnTo>
                <a:lnTo>
                  <a:pt x="1993212" y="4533900"/>
                </a:lnTo>
                <a:lnTo>
                  <a:pt x="2029097" y="4508500"/>
                </a:lnTo>
                <a:lnTo>
                  <a:pt x="2063785" y="4483100"/>
                </a:lnTo>
                <a:lnTo>
                  <a:pt x="2097231" y="4445000"/>
                </a:lnTo>
                <a:lnTo>
                  <a:pt x="2129387" y="4419600"/>
                </a:lnTo>
                <a:lnTo>
                  <a:pt x="2160208" y="4381500"/>
                </a:lnTo>
                <a:lnTo>
                  <a:pt x="2189649" y="4343400"/>
                </a:lnTo>
                <a:lnTo>
                  <a:pt x="2217662" y="4318000"/>
                </a:lnTo>
                <a:lnTo>
                  <a:pt x="2244201" y="4279900"/>
                </a:lnTo>
                <a:lnTo>
                  <a:pt x="2269222" y="4241800"/>
                </a:lnTo>
                <a:lnTo>
                  <a:pt x="2292677" y="4203700"/>
                </a:lnTo>
                <a:lnTo>
                  <a:pt x="2314520" y="4152900"/>
                </a:lnTo>
                <a:lnTo>
                  <a:pt x="2334706" y="4114800"/>
                </a:lnTo>
                <a:lnTo>
                  <a:pt x="2353188" y="4076700"/>
                </a:lnTo>
                <a:lnTo>
                  <a:pt x="2369920" y="4025900"/>
                </a:lnTo>
                <a:lnTo>
                  <a:pt x="2384856" y="3987800"/>
                </a:lnTo>
                <a:lnTo>
                  <a:pt x="2397950" y="3937000"/>
                </a:lnTo>
                <a:lnTo>
                  <a:pt x="2409157" y="3898900"/>
                </a:lnTo>
                <a:lnTo>
                  <a:pt x="2418429" y="3848100"/>
                </a:lnTo>
                <a:lnTo>
                  <a:pt x="2425721" y="3797300"/>
                </a:lnTo>
                <a:lnTo>
                  <a:pt x="2430986" y="3759200"/>
                </a:lnTo>
                <a:lnTo>
                  <a:pt x="2434179" y="3708400"/>
                </a:lnTo>
                <a:lnTo>
                  <a:pt x="2435254" y="3657600"/>
                </a:lnTo>
                <a:lnTo>
                  <a:pt x="2434179" y="3606800"/>
                </a:lnTo>
                <a:lnTo>
                  <a:pt x="2430986" y="3556000"/>
                </a:lnTo>
                <a:lnTo>
                  <a:pt x="2425721" y="3505200"/>
                </a:lnTo>
                <a:lnTo>
                  <a:pt x="2418429" y="3467100"/>
                </a:lnTo>
                <a:lnTo>
                  <a:pt x="2409157" y="3416300"/>
                </a:lnTo>
                <a:lnTo>
                  <a:pt x="2397950" y="3365500"/>
                </a:lnTo>
                <a:lnTo>
                  <a:pt x="2384856" y="3327400"/>
                </a:lnTo>
                <a:lnTo>
                  <a:pt x="2369920" y="3276600"/>
                </a:lnTo>
                <a:lnTo>
                  <a:pt x="2353188" y="3238500"/>
                </a:lnTo>
                <a:lnTo>
                  <a:pt x="2334706" y="3200400"/>
                </a:lnTo>
                <a:lnTo>
                  <a:pt x="2314520" y="3149600"/>
                </a:lnTo>
                <a:lnTo>
                  <a:pt x="2292677" y="3111500"/>
                </a:lnTo>
                <a:lnTo>
                  <a:pt x="2269222" y="3073400"/>
                </a:lnTo>
                <a:lnTo>
                  <a:pt x="2244201" y="3035300"/>
                </a:lnTo>
                <a:lnTo>
                  <a:pt x="2217662" y="2997200"/>
                </a:lnTo>
                <a:lnTo>
                  <a:pt x="2189649" y="2959100"/>
                </a:lnTo>
                <a:lnTo>
                  <a:pt x="2160208" y="2933700"/>
                </a:lnTo>
                <a:lnTo>
                  <a:pt x="2129387" y="2895600"/>
                </a:lnTo>
                <a:lnTo>
                  <a:pt x="2097231" y="2870200"/>
                </a:lnTo>
                <a:lnTo>
                  <a:pt x="2063785" y="2832100"/>
                </a:lnTo>
                <a:lnTo>
                  <a:pt x="2029097" y="2806700"/>
                </a:lnTo>
                <a:lnTo>
                  <a:pt x="1993212" y="2781300"/>
                </a:lnTo>
                <a:lnTo>
                  <a:pt x="1956177" y="2755900"/>
                </a:lnTo>
                <a:lnTo>
                  <a:pt x="1918036" y="2730500"/>
                </a:lnTo>
                <a:lnTo>
                  <a:pt x="1878838" y="2705100"/>
                </a:lnTo>
                <a:lnTo>
                  <a:pt x="1838627" y="2679700"/>
                </a:lnTo>
                <a:lnTo>
                  <a:pt x="1755351" y="2654300"/>
                </a:lnTo>
                <a:lnTo>
                  <a:pt x="1712379" y="2628900"/>
                </a:lnTo>
                <a:lnTo>
                  <a:pt x="1623998" y="2603500"/>
                </a:lnTo>
                <a:lnTo>
                  <a:pt x="1578680" y="2603500"/>
                </a:lnTo>
                <a:lnTo>
                  <a:pt x="1532672" y="2590800"/>
                </a:lnTo>
                <a:lnTo>
                  <a:pt x="1486021" y="2590800"/>
                </a:lnTo>
                <a:lnTo>
                  <a:pt x="1438772" y="2578100"/>
                </a:lnTo>
                <a:lnTo>
                  <a:pt x="1293335" y="2578100"/>
                </a:lnTo>
                <a:lnTo>
                  <a:pt x="1263273" y="2565400"/>
                </a:lnTo>
                <a:lnTo>
                  <a:pt x="1234438" y="2565400"/>
                </a:lnTo>
                <a:lnTo>
                  <a:pt x="1206823" y="2552700"/>
                </a:lnTo>
                <a:lnTo>
                  <a:pt x="1180419" y="2552700"/>
                </a:lnTo>
                <a:lnTo>
                  <a:pt x="1155218" y="2540000"/>
                </a:lnTo>
                <a:lnTo>
                  <a:pt x="1108391" y="2514600"/>
                </a:lnTo>
                <a:lnTo>
                  <a:pt x="1066275" y="2489200"/>
                </a:lnTo>
                <a:lnTo>
                  <a:pt x="1046963" y="2463800"/>
                </a:lnTo>
                <a:lnTo>
                  <a:pt x="1028804" y="2451100"/>
                </a:lnTo>
                <a:lnTo>
                  <a:pt x="1011790" y="2425700"/>
                </a:lnTo>
                <a:lnTo>
                  <a:pt x="995912" y="2413000"/>
                </a:lnTo>
                <a:lnTo>
                  <a:pt x="981162" y="2387600"/>
                </a:lnTo>
                <a:lnTo>
                  <a:pt x="955012" y="2349500"/>
                </a:lnTo>
                <a:lnTo>
                  <a:pt x="933275" y="2298700"/>
                </a:lnTo>
                <a:lnTo>
                  <a:pt x="915883" y="2247900"/>
                </a:lnTo>
                <a:lnTo>
                  <a:pt x="902770" y="2197100"/>
                </a:lnTo>
                <a:lnTo>
                  <a:pt x="893869" y="2146300"/>
                </a:lnTo>
                <a:lnTo>
                  <a:pt x="890978" y="2108200"/>
                </a:lnTo>
                <a:lnTo>
                  <a:pt x="888272" y="2057400"/>
                </a:lnTo>
                <a:lnTo>
                  <a:pt x="888440" y="2019300"/>
                </a:lnTo>
                <a:lnTo>
                  <a:pt x="889612" y="1993900"/>
                </a:lnTo>
                <a:lnTo>
                  <a:pt x="891778" y="1955800"/>
                </a:lnTo>
                <a:lnTo>
                  <a:pt x="894932" y="1930400"/>
                </a:lnTo>
                <a:lnTo>
                  <a:pt x="899063" y="1892300"/>
                </a:lnTo>
                <a:lnTo>
                  <a:pt x="904165" y="1866900"/>
                </a:lnTo>
                <a:lnTo>
                  <a:pt x="910228" y="1828800"/>
                </a:lnTo>
                <a:lnTo>
                  <a:pt x="917244" y="1803400"/>
                </a:lnTo>
                <a:lnTo>
                  <a:pt x="925206" y="1765300"/>
                </a:lnTo>
                <a:lnTo>
                  <a:pt x="934104" y="1727200"/>
                </a:lnTo>
                <a:lnTo>
                  <a:pt x="943931" y="1701800"/>
                </a:lnTo>
                <a:lnTo>
                  <a:pt x="954678" y="1663700"/>
                </a:lnTo>
                <a:lnTo>
                  <a:pt x="966336" y="1625600"/>
                </a:lnTo>
                <a:lnTo>
                  <a:pt x="978898" y="1600200"/>
                </a:lnTo>
                <a:lnTo>
                  <a:pt x="992356" y="1562100"/>
                </a:lnTo>
                <a:lnTo>
                  <a:pt x="1006700" y="1524000"/>
                </a:lnTo>
                <a:lnTo>
                  <a:pt x="1021922" y="1485900"/>
                </a:lnTo>
                <a:lnTo>
                  <a:pt x="1038015" y="1460500"/>
                </a:lnTo>
                <a:lnTo>
                  <a:pt x="1054970" y="1422400"/>
                </a:lnTo>
                <a:lnTo>
                  <a:pt x="1072778" y="1384300"/>
                </a:lnTo>
                <a:lnTo>
                  <a:pt x="1091432" y="1358900"/>
                </a:lnTo>
                <a:lnTo>
                  <a:pt x="1110922" y="1320800"/>
                </a:lnTo>
                <a:lnTo>
                  <a:pt x="1131242" y="1282700"/>
                </a:lnTo>
                <a:lnTo>
                  <a:pt x="1152381" y="1257300"/>
                </a:lnTo>
                <a:lnTo>
                  <a:pt x="1174333" y="1219200"/>
                </a:lnTo>
                <a:lnTo>
                  <a:pt x="1197088" y="1193800"/>
                </a:lnTo>
                <a:lnTo>
                  <a:pt x="1220639" y="1155700"/>
                </a:lnTo>
                <a:lnTo>
                  <a:pt x="1244976" y="1130300"/>
                </a:lnTo>
                <a:lnTo>
                  <a:pt x="1270093" y="1092200"/>
                </a:lnTo>
                <a:lnTo>
                  <a:pt x="1295980" y="1066800"/>
                </a:lnTo>
                <a:lnTo>
                  <a:pt x="1322629" y="1028700"/>
                </a:lnTo>
                <a:lnTo>
                  <a:pt x="1350032" y="1003300"/>
                </a:lnTo>
                <a:lnTo>
                  <a:pt x="1378180" y="977900"/>
                </a:lnTo>
                <a:lnTo>
                  <a:pt x="1407066" y="939800"/>
                </a:lnTo>
                <a:lnTo>
                  <a:pt x="1436680" y="914400"/>
                </a:lnTo>
                <a:lnTo>
                  <a:pt x="1467015" y="889000"/>
                </a:lnTo>
                <a:lnTo>
                  <a:pt x="1498063" y="863600"/>
                </a:lnTo>
                <a:lnTo>
                  <a:pt x="1529814" y="838200"/>
                </a:lnTo>
                <a:lnTo>
                  <a:pt x="1562261" y="812800"/>
                </a:lnTo>
                <a:lnTo>
                  <a:pt x="1595395" y="787400"/>
                </a:lnTo>
                <a:lnTo>
                  <a:pt x="1629208" y="762000"/>
                </a:lnTo>
                <a:lnTo>
                  <a:pt x="1663692" y="736600"/>
                </a:lnTo>
                <a:lnTo>
                  <a:pt x="1698838" y="711200"/>
                </a:lnTo>
                <a:lnTo>
                  <a:pt x="1734638" y="698500"/>
                </a:lnTo>
                <a:lnTo>
                  <a:pt x="1771084" y="673100"/>
                </a:lnTo>
                <a:lnTo>
                  <a:pt x="1808167" y="660400"/>
                </a:lnTo>
                <a:lnTo>
                  <a:pt x="1845880" y="635000"/>
                </a:lnTo>
                <a:lnTo>
                  <a:pt x="1923159" y="609600"/>
                </a:lnTo>
                <a:lnTo>
                  <a:pt x="1962709" y="584200"/>
                </a:lnTo>
                <a:lnTo>
                  <a:pt x="2126783" y="533400"/>
                </a:lnTo>
                <a:lnTo>
                  <a:pt x="2169229" y="533400"/>
                </a:lnTo>
                <a:lnTo>
                  <a:pt x="2212230" y="520700"/>
                </a:lnTo>
                <a:lnTo>
                  <a:pt x="2255776" y="520700"/>
                </a:lnTo>
                <a:lnTo>
                  <a:pt x="2299860" y="508000"/>
                </a:lnTo>
                <a:lnTo>
                  <a:pt x="2435254" y="508000"/>
                </a:lnTo>
                <a:lnTo>
                  <a:pt x="243525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0483" y="0"/>
            <a:ext cx="605634" cy="10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317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6" y="2703625"/>
            <a:ext cx="10058399" cy="1450757"/>
          </a:xfrm>
        </p:spPr>
        <p:txBody>
          <a:bodyPr rIns="0" anchor="ctr">
            <a:normAutofit/>
          </a:bodyPr>
          <a:lstStyle>
            <a:lvl1pPr algn="ctr">
              <a:lnSpc>
                <a:spcPts val="3200"/>
              </a:lnSpc>
              <a:defRPr sz="2800" b="0" baseline="0"/>
            </a:lvl1pPr>
          </a:lstStyle>
          <a:p>
            <a:r>
              <a:rPr lang="en-US" dirty="0"/>
              <a:t>Closing slide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" y="6496081"/>
            <a:ext cx="12192001" cy="359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" y="6720794"/>
            <a:ext cx="12192001" cy="231589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00"/>
              </a:lnSpc>
            </a:pP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0483" y="0"/>
            <a:ext cx="605634" cy="10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7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893" y="107951"/>
            <a:ext cx="10405157" cy="9941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892" y="1330353"/>
            <a:ext cx="11120225" cy="4563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535887" y="6013457"/>
            <a:ext cx="467619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sk-SK"/>
              <a:t>© 2017 Asthma UK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35892" y="1221981"/>
            <a:ext cx="111202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5" y="6498448"/>
            <a:ext cx="12192001" cy="3595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5" y="6720794"/>
            <a:ext cx="12192001" cy="231589"/>
          </a:xfrm>
          <a:prstGeom prst="rect">
            <a:avLst/>
          </a:prstGeom>
          <a:blipFill dpi="0" rotWithShape="1">
            <a:blip r:embed="rId12">
              <a:alphaModFix amt="50000"/>
            </a:blip>
            <a:srcRect/>
            <a:tile tx="0" ty="0" sx="100000" sy="100000" flip="none" algn="tl"/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00"/>
              </a:lnSpc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50483" y="0"/>
            <a:ext cx="605634" cy="10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1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9" r:id="rId2"/>
    <p:sldLayoutId id="2147483713" r:id="rId3"/>
    <p:sldLayoutId id="2147483716" r:id="rId4"/>
    <p:sldLayoutId id="2147483715" r:id="rId5"/>
    <p:sldLayoutId id="2147483717" r:id="rId6"/>
    <p:sldLayoutId id="2147483718" r:id="rId7"/>
    <p:sldLayoutId id="2147483728" r:id="rId8"/>
    <p:sldLayoutId id="2147483727" r:id="rId9"/>
    <p:sldLayoutId id="2147483722" r:id="rId10"/>
  </p:sldLayoutIdLst>
  <p:hf sldNum="0" hd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lang="en-US" sz="4000" b="1" i="0" kern="1200" spc="-50" baseline="0" dirty="0">
          <a:solidFill>
            <a:schemeClr val="accent1"/>
          </a:solidFill>
          <a:latin typeface="Corbel" charset="0"/>
          <a:ea typeface="Corbel" charset="0"/>
          <a:cs typeface="Corbel" charset="0"/>
        </a:defRPr>
      </a:lvl1pPr>
    </p:titleStyle>
    <p:bodyStyle>
      <a:lvl1pPr marL="0" indent="0" algn="l" defTabSz="914400" rtl="0" eaLnBrk="1" latinLnBrk="0" hangingPunct="1">
        <a:lnSpc>
          <a:spcPts val="32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charset="0"/>
        <a:buNone/>
        <a:defRPr sz="2800" b="0" i="0" kern="1200" baseline="0">
          <a:solidFill>
            <a:schemeClr val="accent3"/>
          </a:solidFill>
          <a:latin typeface="Corbel" charset="0"/>
          <a:ea typeface="Corbel" charset="0"/>
          <a:cs typeface="Corbel" charset="0"/>
        </a:defRPr>
      </a:lvl1pPr>
      <a:lvl2pPr marL="384048" indent="-182880" algn="l" defTabSz="914400" rtl="0" eaLnBrk="1" latinLnBrk="0" hangingPunct="1">
        <a:lnSpc>
          <a:spcPts val="25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200" b="0" i="0" kern="1200" baseline="0">
          <a:solidFill>
            <a:schemeClr val="accent3"/>
          </a:solidFill>
          <a:latin typeface="Corbel" charset="0"/>
          <a:ea typeface="Corbel" charset="0"/>
          <a:cs typeface="Corbel" charset="0"/>
        </a:defRPr>
      </a:lvl2pPr>
      <a:lvl3pPr marL="566928" indent="-182880" algn="l" defTabSz="914400" rtl="0" eaLnBrk="1" latinLnBrk="0" hangingPunct="1">
        <a:lnSpc>
          <a:spcPts val="2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1700" b="0" i="0" kern="1200" baseline="0">
          <a:solidFill>
            <a:schemeClr val="accent3"/>
          </a:solidFill>
          <a:latin typeface="Corbel" charset="0"/>
          <a:ea typeface="Corbel" charset="0"/>
          <a:cs typeface="Corbel" charset="0"/>
        </a:defRPr>
      </a:lvl3pPr>
      <a:lvl4pPr marL="749808" indent="-182880" algn="l" defTabSz="914400" rtl="0" eaLnBrk="1" latinLnBrk="0" hangingPunct="1">
        <a:lnSpc>
          <a:spcPts val="2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1700" b="0" i="0" kern="1200" baseline="0">
          <a:solidFill>
            <a:schemeClr val="accent3"/>
          </a:solidFill>
          <a:latin typeface="Corbel" charset="0"/>
          <a:ea typeface="Corbel" charset="0"/>
          <a:cs typeface="Corbel" charset="0"/>
        </a:defRPr>
      </a:lvl4pPr>
      <a:lvl5pPr marL="932688" indent="-182880" algn="l" defTabSz="914400" rtl="0" eaLnBrk="1" latinLnBrk="0" hangingPunct="1">
        <a:lnSpc>
          <a:spcPts val="2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1700" b="0" i="0" kern="1200" baseline="0">
          <a:solidFill>
            <a:schemeClr val="accent3"/>
          </a:solidFill>
          <a:latin typeface="Corbel" charset="0"/>
          <a:ea typeface="Corbel" charset="0"/>
          <a:cs typeface="Corbel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Erika Kennington, Asthma UK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Seeking an IMI funding call in asthma</a:t>
            </a:r>
          </a:p>
        </p:txBody>
      </p:sp>
    </p:spTree>
    <p:extLst>
      <p:ext uri="{BB962C8B-B14F-4D97-AF65-F5344CB8AC3E}">
        <p14:creationId xmlns:p14="http://schemas.microsoft.com/office/powerpoint/2010/main" val="31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2"/>
          <p:cNvGrpSpPr>
            <a:grpSpLocks/>
          </p:cNvGrpSpPr>
          <p:nvPr/>
        </p:nvGrpSpPr>
        <p:grpSpPr bwMode="auto">
          <a:xfrm>
            <a:off x="7624762" y="84133"/>
            <a:ext cx="3397250" cy="3556001"/>
            <a:chOff x="1730" y="-8"/>
            <a:chExt cx="4078" cy="428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1019 w 1205"/>
                <a:gd name="T109" fmla="*/ 440 h 952"/>
                <a:gd name="T110" fmla="*/ 1196 w 1205"/>
                <a:gd name="T111" fmla="*/ 376 h 952"/>
                <a:gd name="T112" fmla="*/ 1205 w 1205"/>
                <a:gd name="T113" fmla="*/ 368 h 952"/>
                <a:gd name="T114" fmla="*/ 1180 w 1205"/>
                <a:gd name="T115" fmla="*/ 352 h 9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77 w 421"/>
                <a:gd name="T39" fmla="*/ 544 h 616"/>
                <a:gd name="T40" fmla="*/ 244 w 421"/>
                <a:gd name="T41" fmla="*/ 496 h 616"/>
                <a:gd name="T42" fmla="*/ 227 w 421"/>
                <a:gd name="T43" fmla="*/ 480 h 616"/>
                <a:gd name="T44" fmla="*/ 227 w 421"/>
                <a:gd name="T45" fmla="*/ 432 h 616"/>
                <a:gd name="T46" fmla="*/ 261 w 421"/>
                <a:gd name="T47" fmla="*/ 408 h 616"/>
                <a:gd name="T48" fmla="*/ 269 w 421"/>
                <a:gd name="T49" fmla="*/ 392 h 616"/>
                <a:gd name="T50" fmla="*/ 236 w 421"/>
                <a:gd name="T51" fmla="*/ 312 h 616"/>
                <a:gd name="T52" fmla="*/ 286 w 421"/>
                <a:gd name="T53" fmla="*/ 304 h 616"/>
                <a:gd name="T54" fmla="*/ 303 w 421"/>
                <a:gd name="T55" fmla="*/ 256 h 616"/>
                <a:gd name="T56" fmla="*/ 320 w 421"/>
                <a:gd name="T57" fmla="*/ 248 h 616"/>
                <a:gd name="T58" fmla="*/ 337 w 421"/>
                <a:gd name="T59" fmla="*/ 192 h 616"/>
                <a:gd name="T60" fmla="*/ 362 w 421"/>
                <a:gd name="T61" fmla="*/ 152 h 616"/>
                <a:gd name="T62" fmla="*/ 421 w 421"/>
                <a:gd name="T63" fmla="*/ 120 h 616"/>
                <a:gd name="T64" fmla="*/ 413 w 421"/>
                <a:gd name="T65" fmla="*/ 96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944 w 1205"/>
                <a:gd name="T109" fmla="*/ 472 h 952"/>
                <a:gd name="T110" fmla="*/ 1019 w 1205"/>
                <a:gd name="T111" fmla="*/ 440 h 952"/>
                <a:gd name="T112" fmla="*/ 1196 w 1205"/>
                <a:gd name="T113" fmla="*/ 376 h 952"/>
                <a:gd name="T114" fmla="*/ 1205 w 1205"/>
                <a:gd name="T115" fmla="*/ 368 h 952"/>
                <a:gd name="T116" fmla="*/ 1205 w 1205"/>
                <a:gd name="T117" fmla="*/ 344 h 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68 w 421"/>
                <a:gd name="T39" fmla="*/ 576 h 616"/>
                <a:gd name="T40" fmla="*/ 219 w 421"/>
                <a:gd name="T41" fmla="*/ 520 h 616"/>
                <a:gd name="T42" fmla="*/ 236 w 421"/>
                <a:gd name="T43" fmla="*/ 496 h 616"/>
                <a:gd name="T44" fmla="*/ 219 w 421"/>
                <a:gd name="T45" fmla="*/ 456 h 616"/>
                <a:gd name="T46" fmla="*/ 236 w 421"/>
                <a:gd name="T47" fmla="*/ 416 h 616"/>
                <a:gd name="T48" fmla="*/ 269 w 421"/>
                <a:gd name="T49" fmla="*/ 400 h 616"/>
                <a:gd name="T50" fmla="*/ 253 w 421"/>
                <a:gd name="T51" fmla="*/ 376 h 616"/>
                <a:gd name="T52" fmla="*/ 261 w 421"/>
                <a:gd name="T53" fmla="*/ 312 h 616"/>
                <a:gd name="T54" fmla="*/ 303 w 421"/>
                <a:gd name="T55" fmla="*/ 288 h 616"/>
                <a:gd name="T56" fmla="*/ 312 w 421"/>
                <a:gd name="T57" fmla="*/ 256 h 616"/>
                <a:gd name="T58" fmla="*/ 320 w 421"/>
                <a:gd name="T59" fmla="*/ 224 h 616"/>
                <a:gd name="T60" fmla="*/ 328 w 421"/>
                <a:gd name="T61" fmla="*/ 168 h 616"/>
                <a:gd name="T62" fmla="*/ 387 w 421"/>
                <a:gd name="T63" fmla="*/ 136 h 616"/>
                <a:gd name="T64" fmla="*/ 421 w 421"/>
                <a:gd name="T65" fmla="*/ 112 h 616"/>
                <a:gd name="T66" fmla="*/ 413 w 421"/>
                <a:gd name="T67" fmla="*/ 9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117" y="1888"/>
              <a:ext cx="396" cy="408"/>
            </a:xfrm>
            <a:custGeom>
              <a:avLst/>
              <a:gdLst>
                <a:gd name="T0" fmla="*/ 363 w 396"/>
                <a:gd name="T1" fmla="*/ 160 h 408"/>
                <a:gd name="T2" fmla="*/ 354 w 396"/>
                <a:gd name="T3" fmla="*/ 136 h 408"/>
                <a:gd name="T4" fmla="*/ 329 w 396"/>
                <a:gd name="T5" fmla="*/ 120 h 408"/>
                <a:gd name="T6" fmla="*/ 295 w 396"/>
                <a:gd name="T7" fmla="*/ 144 h 408"/>
                <a:gd name="T8" fmla="*/ 262 w 396"/>
                <a:gd name="T9" fmla="*/ 96 h 408"/>
                <a:gd name="T10" fmla="*/ 278 w 396"/>
                <a:gd name="T11" fmla="*/ 80 h 408"/>
                <a:gd name="T12" fmla="*/ 278 w 396"/>
                <a:gd name="T13" fmla="*/ 64 h 408"/>
                <a:gd name="T14" fmla="*/ 312 w 396"/>
                <a:gd name="T15" fmla="*/ 64 h 408"/>
                <a:gd name="T16" fmla="*/ 321 w 396"/>
                <a:gd name="T17" fmla="*/ 48 h 408"/>
                <a:gd name="T18" fmla="*/ 329 w 396"/>
                <a:gd name="T19" fmla="*/ 32 h 408"/>
                <a:gd name="T20" fmla="*/ 346 w 396"/>
                <a:gd name="T21" fmla="*/ 24 h 408"/>
                <a:gd name="T22" fmla="*/ 354 w 396"/>
                <a:gd name="T23" fmla="*/ 0 h 408"/>
                <a:gd name="T24" fmla="*/ 329 w 396"/>
                <a:gd name="T25" fmla="*/ 0 h 408"/>
                <a:gd name="T26" fmla="*/ 304 w 396"/>
                <a:gd name="T27" fmla="*/ 8 h 408"/>
                <a:gd name="T28" fmla="*/ 262 w 396"/>
                <a:gd name="T29" fmla="*/ 8 h 408"/>
                <a:gd name="T30" fmla="*/ 253 w 396"/>
                <a:gd name="T31" fmla="*/ 32 h 408"/>
                <a:gd name="T32" fmla="*/ 219 w 396"/>
                <a:gd name="T33" fmla="*/ 56 h 408"/>
                <a:gd name="T34" fmla="*/ 219 w 396"/>
                <a:gd name="T35" fmla="*/ 80 h 408"/>
                <a:gd name="T36" fmla="*/ 186 w 396"/>
                <a:gd name="T37" fmla="*/ 96 h 408"/>
                <a:gd name="T38" fmla="*/ 127 w 396"/>
                <a:gd name="T39" fmla="*/ 72 h 408"/>
                <a:gd name="T40" fmla="*/ 93 w 396"/>
                <a:gd name="T41" fmla="*/ 104 h 408"/>
                <a:gd name="T42" fmla="*/ 110 w 396"/>
                <a:gd name="T43" fmla="*/ 136 h 408"/>
                <a:gd name="T44" fmla="*/ 76 w 396"/>
                <a:gd name="T45" fmla="*/ 160 h 408"/>
                <a:gd name="T46" fmla="*/ 110 w 396"/>
                <a:gd name="T47" fmla="*/ 192 h 408"/>
                <a:gd name="T48" fmla="*/ 152 w 396"/>
                <a:gd name="T49" fmla="*/ 208 h 408"/>
                <a:gd name="T50" fmla="*/ 144 w 396"/>
                <a:gd name="T51" fmla="*/ 224 h 408"/>
                <a:gd name="T52" fmla="*/ 118 w 396"/>
                <a:gd name="T53" fmla="*/ 224 h 408"/>
                <a:gd name="T54" fmla="*/ 102 w 396"/>
                <a:gd name="T55" fmla="*/ 256 h 408"/>
                <a:gd name="T56" fmla="*/ 51 w 396"/>
                <a:gd name="T57" fmla="*/ 272 h 408"/>
                <a:gd name="T58" fmla="*/ 51 w 396"/>
                <a:gd name="T59" fmla="*/ 304 h 408"/>
                <a:gd name="T60" fmla="*/ 9 w 396"/>
                <a:gd name="T61" fmla="*/ 312 h 408"/>
                <a:gd name="T62" fmla="*/ 26 w 396"/>
                <a:gd name="T63" fmla="*/ 328 h 408"/>
                <a:gd name="T64" fmla="*/ 0 w 396"/>
                <a:gd name="T65" fmla="*/ 368 h 408"/>
                <a:gd name="T66" fmla="*/ 26 w 396"/>
                <a:gd name="T67" fmla="*/ 376 h 408"/>
                <a:gd name="T68" fmla="*/ 26 w 396"/>
                <a:gd name="T69" fmla="*/ 400 h 408"/>
                <a:gd name="T70" fmla="*/ 59 w 396"/>
                <a:gd name="T71" fmla="*/ 408 h 408"/>
                <a:gd name="T72" fmla="*/ 160 w 396"/>
                <a:gd name="T73" fmla="*/ 408 h 408"/>
                <a:gd name="T74" fmla="*/ 228 w 396"/>
                <a:gd name="T75" fmla="*/ 376 h 408"/>
                <a:gd name="T76" fmla="*/ 287 w 396"/>
                <a:gd name="T77" fmla="*/ 376 h 408"/>
                <a:gd name="T78" fmla="*/ 329 w 396"/>
                <a:gd name="T79" fmla="*/ 392 h 408"/>
                <a:gd name="T80" fmla="*/ 329 w 396"/>
                <a:gd name="T81" fmla="*/ 360 h 408"/>
                <a:gd name="T82" fmla="*/ 354 w 396"/>
                <a:gd name="T83" fmla="*/ 328 h 408"/>
                <a:gd name="T84" fmla="*/ 371 w 396"/>
                <a:gd name="T85" fmla="*/ 304 h 408"/>
                <a:gd name="T86" fmla="*/ 388 w 396"/>
                <a:gd name="T87" fmla="*/ 232 h 408"/>
                <a:gd name="T88" fmla="*/ 380 w 396"/>
                <a:gd name="T89" fmla="*/ 208 h 408"/>
                <a:gd name="T90" fmla="*/ 371 w 396"/>
                <a:gd name="T91" fmla="*/ 176 h 408"/>
                <a:gd name="T92" fmla="*/ 396 w 396"/>
                <a:gd name="T93" fmla="*/ 168 h 408"/>
                <a:gd name="T94" fmla="*/ 380 w 396"/>
                <a:gd name="T95" fmla="*/ 160 h 408"/>
                <a:gd name="T96" fmla="*/ 363 w 396"/>
                <a:gd name="T97" fmla="*/ 160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6" h="408">
                  <a:moveTo>
                    <a:pt x="363" y="160"/>
                  </a:moveTo>
                  <a:lnTo>
                    <a:pt x="354" y="136"/>
                  </a:lnTo>
                  <a:lnTo>
                    <a:pt x="329" y="120"/>
                  </a:lnTo>
                  <a:lnTo>
                    <a:pt x="295" y="144"/>
                  </a:lnTo>
                  <a:lnTo>
                    <a:pt x="262" y="96"/>
                  </a:lnTo>
                  <a:lnTo>
                    <a:pt x="278" y="80"/>
                  </a:lnTo>
                  <a:lnTo>
                    <a:pt x="278" y="64"/>
                  </a:lnTo>
                  <a:lnTo>
                    <a:pt x="312" y="64"/>
                  </a:lnTo>
                  <a:lnTo>
                    <a:pt x="321" y="48"/>
                  </a:lnTo>
                  <a:lnTo>
                    <a:pt x="329" y="32"/>
                  </a:lnTo>
                  <a:lnTo>
                    <a:pt x="346" y="24"/>
                  </a:lnTo>
                  <a:lnTo>
                    <a:pt x="354" y="0"/>
                  </a:lnTo>
                  <a:lnTo>
                    <a:pt x="329" y="0"/>
                  </a:lnTo>
                  <a:lnTo>
                    <a:pt x="304" y="8"/>
                  </a:lnTo>
                  <a:lnTo>
                    <a:pt x="262" y="8"/>
                  </a:lnTo>
                  <a:lnTo>
                    <a:pt x="253" y="32"/>
                  </a:lnTo>
                  <a:lnTo>
                    <a:pt x="219" y="56"/>
                  </a:lnTo>
                  <a:lnTo>
                    <a:pt x="219" y="80"/>
                  </a:lnTo>
                  <a:lnTo>
                    <a:pt x="186" y="96"/>
                  </a:lnTo>
                  <a:lnTo>
                    <a:pt x="127" y="72"/>
                  </a:lnTo>
                  <a:lnTo>
                    <a:pt x="93" y="104"/>
                  </a:lnTo>
                  <a:lnTo>
                    <a:pt x="110" y="136"/>
                  </a:lnTo>
                  <a:lnTo>
                    <a:pt x="76" y="160"/>
                  </a:lnTo>
                  <a:lnTo>
                    <a:pt x="110" y="192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18" y="224"/>
                  </a:lnTo>
                  <a:lnTo>
                    <a:pt x="102" y="256"/>
                  </a:lnTo>
                  <a:lnTo>
                    <a:pt x="51" y="272"/>
                  </a:lnTo>
                  <a:lnTo>
                    <a:pt x="51" y="304"/>
                  </a:lnTo>
                  <a:lnTo>
                    <a:pt x="9" y="312"/>
                  </a:lnTo>
                  <a:lnTo>
                    <a:pt x="26" y="328"/>
                  </a:lnTo>
                  <a:lnTo>
                    <a:pt x="0" y="368"/>
                  </a:lnTo>
                  <a:lnTo>
                    <a:pt x="26" y="376"/>
                  </a:lnTo>
                  <a:lnTo>
                    <a:pt x="26" y="400"/>
                  </a:lnTo>
                  <a:lnTo>
                    <a:pt x="59" y="408"/>
                  </a:lnTo>
                  <a:lnTo>
                    <a:pt x="160" y="408"/>
                  </a:lnTo>
                  <a:lnTo>
                    <a:pt x="228" y="376"/>
                  </a:lnTo>
                  <a:lnTo>
                    <a:pt x="287" y="376"/>
                  </a:lnTo>
                  <a:lnTo>
                    <a:pt x="329" y="392"/>
                  </a:lnTo>
                  <a:lnTo>
                    <a:pt x="329" y="360"/>
                  </a:lnTo>
                  <a:lnTo>
                    <a:pt x="354" y="328"/>
                  </a:lnTo>
                  <a:lnTo>
                    <a:pt x="371" y="304"/>
                  </a:lnTo>
                  <a:lnTo>
                    <a:pt x="388" y="232"/>
                  </a:lnTo>
                  <a:lnTo>
                    <a:pt x="380" y="208"/>
                  </a:lnTo>
                  <a:lnTo>
                    <a:pt x="371" y="176"/>
                  </a:lnTo>
                  <a:lnTo>
                    <a:pt x="396" y="168"/>
                  </a:lnTo>
                  <a:lnTo>
                    <a:pt x="380" y="160"/>
                  </a:lnTo>
                  <a:lnTo>
                    <a:pt x="363" y="160"/>
                  </a:lnTo>
                  <a:close/>
                </a:path>
              </a:pathLst>
            </a:custGeom>
            <a:solidFill>
              <a:srgbClr val="00A0C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68 w 202"/>
                <a:gd name="T45" fmla="*/ 128 h 144"/>
                <a:gd name="T46" fmla="*/ 193 w 202"/>
                <a:gd name="T47" fmla="*/ 120 h 144"/>
                <a:gd name="T48" fmla="*/ 202 w 202"/>
                <a:gd name="T49" fmla="*/ 88 h 144"/>
                <a:gd name="T50" fmla="*/ 185 w 202"/>
                <a:gd name="T51" fmla="*/ 72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43 w 202"/>
                <a:gd name="T45" fmla="*/ 144 h 144"/>
                <a:gd name="T46" fmla="*/ 168 w 202"/>
                <a:gd name="T47" fmla="*/ 128 h 144"/>
                <a:gd name="T48" fmla="*/ 193 w 202"/>
                <a:gd name="T49" fmla="*/ 120 h 144"/>
                <a:gd name="T50" fmla="*/ 202 w 202"/>
                <a:gd name="T51" fmla="*/ 88 h 144"/>
                <a:gd name="T52" fmla="*/ 185 w 202"/>
                <a:gd name="T53" fmla="*/ 72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w 67"/>
                <a:gd name="T13" fmla="*/ 2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40 w 1146"/>
                <a:gd name="T93" fmla="*/ 1064 h 1088"/>
                <a:gd name="T94" fmla="*/ 632 w 1146"/>
                <a:gd name="T95" fmla="*/ 992 h 1088"/>
                <a:gd name="T96" fmla="*/ 682 w 1146"/>
                <a:gd name="T97" fmla="*/ 944 h 1088"/>
                <a:gd name="T98" fmla="*/ 750 w 1146"/>
                <a:gd name="T99" fmla="*/ 928 h 1088"/>
                <a:gd name="T100" fmla="*/ 876 w 1146"/>
                <a:gd name="T101" fmla="*/ 968 h 1088"/>
                <a:gd name="T102" fmla="*/ 944 w 1146"/>
                <a:gd name="T103" fmla="*/ 984 h 1088"/>
                <a:gd name="T104" fmla="*/ 969 w 1146"/>
                <a:gd name="T105" fmla="*/ 968 h 1088"/>
                <a:gd name="T106" fmla="*/ 1019 w 1146"/>
                <a:gd name="T107" fmla="*/ 928 h 1088"/>
                <a:gd name="T108" fmla="*/ 1087 w 1146"/>
                <a:gd name="T109" fmla="*/ 864 h 1088"/>
                <a:gd name="T110" fmla="*/ 1019 w 1146"/>
                <a:gd name="T111" fmla="*/ 784 h 1088"/>
                <a:gd name="T112" fmla="*/ 1036 w 1146"/>
                <a:gd name="T113" fmla="*/ 720 h 1088"/>
                <a:gd name="T114" fmla="*/ 1036 w 1146"/>
                <a:gd name="T115" fmla="*/ 656 h 1088"/>
                <a:gd name="T116" fmla="*/ 1011 w 1146"/>
                <a:gd name="T117" fmla="*/ 616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1155 w 1180"/>
                <a:gd name="T105" fmla="*/ 752 h 10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32 w 1146"/>
                <a:gd name="T93" fmla="*/ 1080 h 1088"/>
                <a:gd name="T94" fmla="*/ 623 w 1146"/>
                <a:gd name="T95" fmla="*/ 1032 h 1088"/>
                <a:gd name="T96" fmla="*/ 649 w 1146"/>
                <a:gd name="T97" fmla="*/ 968 h 1088"/>
                <a:gd name="T98" fmla="*/ 716 w 1146"/>
                <a:gd name="T99" fmla="*/ 928 h 1088"/>
                <a:gd name="T100" fmla="*/ 842 w 1146"/>
                <a:gd name="T101" fmla="*/ 952 h 1088"/>
                <a:gd name="T102" fmla="*/ 910 w 1146"/>
                <a:gd name="T103" fmla="*/ 984 h 1088"/>
                <a:gd name="T104" fmla="*/ 960 w 1146"/>
                <a:gd name="T105" fmla="*/ 976 h 1088"/>
                <a:gd name="T106" fmla="*/ 977 w 1146"/>
                <a:gd name="T107" fmla="*/ 960 h 1088"/>
                <a:gd name="T108" fmla="*/ 1070 w 1146"/>
                <a:gd name="T109" fmla="*/ 904 h 1088"/>
                <a:gd name="T110" fmla="*/ 1011 w 1146"/>
                <a:gd name="T111" fmla="*/ 832 h 1088"/>
                <a:gd name="T112" fmla="*/ 994 w 1146"/>
                <a:gd name="T113" fmla="*/ 744 h 1088"/>
                <a:gd name="T114" fmla="*/ 1019 w 1146"/>
                <a:gd name="T115" fmla="*/ 656 h 1088"/>
                <a:gd name="T116" fmla="*/ 1019 w 1146"/>
                <a:gd name="T117" fmla="*/ 632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129" y="2472"/>
              <a:ext cx="328" cy="232"/>
            </a:xfrm>
            <a:custGeom>
              <a:avLst/>
              <a:gdLst>
                <a:gd name="T0" fmla="*/ 278 w 328"/>
                <a:gd name="T1" fmla="*/ 184 h 232"/>
                <a:gd name="T2" fmla="*/ 286 w 328"/>
                <a:gd name="T3" fmla="*/ 168 h 232"/>
                <a:gd name="T4" fmla="*/ 311 w 328"/>
                <a:gd name="T5" fmla="*/ 160 h 232"/>
                <a:gd name="T6" fmla="*/ 328 w 328"/>
                <a:gd name="T7" fmla="*/ 144 h 232"/>
                <a:gd name="T8" fmla="*/ 328 w 328"/>
                <a:gd name="T9" fmla="*/ 112 h 232"/>
                <a:gd name="T10" fmla="*/ 303 w 328"/>
                <a:gd name="T11" fmla="*/ 88 h 232"/>
                <a:gd name="T12" fmla="*/ 269 w 328"/>
                <a:gd name="T13" fmla="*/ 72 h 232"/>
                <a:gd name="T14" fmla="*/ 278 w 328"/>
                <a:gd name="T15" fmla="*/ 48 h 232"/>
                <a:gd name="T16" fmla="*/ 261 w 328"/>
                <a:gd name="T17" fmla="*/ 24 h 232"/>
                <a:gd name="T18" fmla="*/ 219 w 328"/>
                <a:gd name="T19" fmla="*/ 16 h 232"/>
                <a:gd name="T20" fmla="*/ 168 w 328"/>
                <a:gd name="T21" fmla="*/ 8 h 232"/>
                <a:gd name="T22" fmla="*/ 134 w 328"/>
                <a:gd name="T23" fmla="*/ 24 h 232"/>
                <a:gd name="T24" fmla="*/ 101 w 328"/>
                <a:gd name="T25" fmla="*/ 16 h 232"/>
                <a:gd name="T26" fmla="*/ 75 w 328"/>
                <a:gd name="T27" fmla="*/ 0 h 232"/>
                <a:gd name="T28" fmla="*/ 42 w 328"/>
                <a:gd name="T29" fmla="*/ 16 h 232"/>
                <a:gd name="T30" fmla="*/ 0 w 328"/>
                <a:gd name="T31" fmla="*/ 24 h 232"/>
                <a:gd name="T32" fmla="*/ 16 w 328"/>
                <a:gd name="T33" fmla="*/ 40 h 232"/>
                <a:gd name="T34" fmla="*/ 42 w 328"/>
                <a:gd name="T35" fmla="*/ 72 h 232"/>
                <a:gd name="T36" fmla="*/ 67 w 328"/>
                <a:gd name="T37" fmla="*/ 96 h 232"/>
                <a:gd name="T38" fmla="*/ 101 w 328"/>
                <a:gd name="T39" fmla="*/ 112 h 232"/>
                <a:gd name="T40" fmla="*/ 101 w 328"/>
                <a:gd name="T41" fmla="*/ 120 h 232"/>
                <a:gd name="T42" fmla="*/ 143 w 328"/>
                <a:gd name="T43" fmla="*/ 136 h 232"/>
                <a:gd name="T44" fmla="*/ 143 w 328"/>
                <a:gd name="T45" fmla="*/ 168 h 232"/>
                <a:gd name="T46" fmla="*/ 185 w 328"/>
                <a:gd name="T47" fmla="*/ 160 h 232"/>
                <a:gd name="T48" fmla="*/ 202 w 328"/>
                <a:gd name="T49" fmla="*/ 192 h 232"/>
                <a:gd name="T50" fmla="*/ 261 w 328"/>
                <a:gd name="T51" fmla="*/ 232 h 232"/>
                <a:gd name="T52" fmla="*/ 278 w 328"/>
                <a:gd name="T53" fmla="*/ 232 h 232"/>
                <a:gd name="T54" fmla="*/ 278 w 328"/>
                <a:gd name="T55" fmla="*/ 208 h 232"/>
                <a:gd name="T56" fmla="*/ 278 w 328"/>
                <a:gd name="T57" fmla="*/ 184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solidFill>
              <a:srgbClr val="00A0C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7D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00A0C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00A0C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3428" y="2084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51 w 750"/>
                <a:gd name="T89" fmla="*/ 664 h 888"/>
                <a:gd name="T90" fmla="*/ 135 w 750"/>
                <a:gd name="T91" fmla="*/ 688 h 888"/>
                <a:gd name="T92" fmla="*/ 152 w 750"/>
                <a:gd name="T93" fmla="*/ 736 h 888"/>
                <a:gd name="T94" fmla="*/ 127 w 750"/>
                <a:gd name="T95" fmla="*/ 864 h 888"/>
                <a:gd name="T96" fmla="*/ 144 w 750"/>
                <a:gd name="T97" fmla="*/ 872 h 8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3423" y="2080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26 w 750"/>
                <a:gd name="T89" fmla="*/ 632 h 888"/>
                <a:gd name="T90" fmla="*/ 76 w 750"/>
                <a:gd name="T91" fmla="*/ 672 h 888"/>
                <a:gd name="T92" fmla="*/ 186 w 750"/>
                <a:gd name="T93" fmla="*/ 704 h 888"/>
                <a:gd name="T94" fmla="*/ 144 w 750"/>
                <a:gd name="T95" fmla="*/ 776 h 888"/>
                <a:gd name="T96" fmla="*/ 118 w 750"/>
                <a:gd name="T97" fmla="*/ 864 h 888"/>
                <a:gd name="T98" fmla="*/ 194 w 750"/>
                <a:gd name="T99" fmla="*/ 864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rgbClr val="00A0C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3946" y="2512"/>
              <a:ext cx="581" cy="312"/>
            </a:xfrm>
            <a:custGeom>
              <a:avLst/>
              <a:gdLst>
                <a:gd name="T0" fmla="*/ 497 w 581"/>
                <a:gd name="T1" fmla="*/ 248 h 312"/>
                <a:gd name="T2" fmla="*/ 531 w 581"/>
                <a:gd name="T3" fmla="*/ 200 h 312"/>
                <a:gd name="T4" fmla="*/ 556 w 581"/>
                <a:gd name="T5" fmla="*/ 176 h 312"/>
                <a:gd name="T6" fmla="*/ 581 w 581"/>
                <a:gd name="T7" fmla="*/ 152 h 312"/>
                <a:gd name="T8" fmla="*/ 564 w 581"/>
                <a:gd name="T9" fmla="*/ 120 h 312"/>
                <a:gd name="T10" fmla="*/ 522 w 581"/>
                <a:gd name="T11" fmla="*/ 112 h 312"/>
                <a:gd name="T12" fmla="*/ 480 w 581"/>
                <a:gd name="T13" fmla="*/ 104 h 312"/>
                <a:gd name="T14" fmla="*/ 463 w 581"/>
                <a:gd name="T15" fmla="*/ 80 h 312"/>
                <a:gd name="T16" fmla="*/ 413 w 581"/>
                <a:gd name="T17" fmla="*/ 64 h 312"/>
                <a:gd name="T18" fmla="*/ 413 w 581"/>
                <a:gd name="T19" fmla="*/ 88 h 312"/>
                <a:gd name="T20" fmla="*/ 387 w 581"/>
                <a:gd name="T21" fmla="*/ 104 h 312"/>
                <a:gd name="T22" fmla="*/ 345 w 581"/>
                <a:gd name="T23" fmla="*/ 72 h 312"/>
                <a:gd name="T24" fmla="*/ 354 w 581"/>
                <a:gd name="T25" fmla="*/ 40 h 312"/>
                <a:gd name="T26" fmla="*/ 312 w 581"/>
                <a:gd name="T27" fmla="*/ 40 h 312"/>
                <a:gd name="T28" fmla="*/ 269 w 581"/>
                <a:gd name="T29" fmla="*/ 24 h 312"/>
                <a:gd name="T30" fmla="*/ 227 w 581"/>
                <a:gd name="T31" fmla="*/ 0 h 312"/>
                <a:gd name="T32" fmla="*/ 227 w 581"/>
                <a:gd name="T33" fmla="*/ 24 h 312"/>
                <a:gd name="T34" fmla="*/ 202 w 581"/>
                <a:gd name="T35" fmla="*/ 8 h 312"/>
                <a:gd name="T36" fmla="*/ 168 w 581"/>
                <a:gd name="T37" fmla="*/ 8 h 312"/>
                <a:gd name="T38" fmla="*/ 160 w 581"/>
                <a:gd name="T39" fmla="*/ 40 h 312"/>
                <a:gd name="T40" fmla="*/ 118 w 581"/>
                <a:gd name="T41" fmla="*/ 56 h 312"/>
                <a:gd name="T42" fmla="*/ 76 w 581"/>
                <a:gd name="T43" fmla="*/ 80 h 312"/>
                <a:gd name="T44" fmla="*/ 34 w 581"/>
                <a:gd name="T45" fmla="*/ 88 h 312"/>
                <a:gd name="T46" fmla="*/ 0 w 581"/>
                <a:gd name="T47" fmla="*/ 112 h 312"/>
                <a:gd name="T48" fmla="*/ 34 w 581"/>
                <a:gd name="T49" fmla="*/ 152 h 312"/>
                <a:gd name="T50" fmla="*/ 25 w 581"/>
                <a:gd name="T51" fmla="*/ 176 h 312"/>
                <a:gd name="T52" fmla="*/ 84 w 581"/>
                <a:gd name="T53" fmla="*/ 224 h 312"/>
                <a:gd name="T54" fmla="*/ 160 w 581"/>
                <a:gd name="T55" fmla="*/ 280 h 312"/>
                <a:gd name="T56" fmla="*/ 152 w 581"/>
                <a:gd name="T57" fmla="*/ 288 h 312"/>
                <a:gd name="T58" fmla="*/ 194 w 581"/>
                <a:gd name="T59" fmla="*/ 312 h 312"/>
                <a:gd name="T60" fmla="*/ 244 w 581"/>
                <a:gd name="T61" fmla="*/ 296 h 312"/>
                <a:gd name="T62" fmla="*/ 269 w 581"/>
                <a:gd name="T63" fmla="*/ 248 h 312"/>
                <a:gd name="T64" fmla="*/ 345 w 581"/>
                <a:gd name="T65" fmla="*/ 272 h 312"/>
                <a:gd name="T66" fmla="*/ 430 w 581"/>
                <a:gd name="T67" fmla="*/ 272 h 312"/>
                <a:gd name="T68" fmla="*/ 430 w 581"/>
                <a:gd name="T69" fmla="*/ 280 h 312"/>
                <a:gd name="T70" fmla="*/ 455 w 581"/>
                <a:gd name="T71" fmla="*/ 248 h 312"/>
                <a:gd name="T72" fmla="*/ 497 w 581"/>
                <a:gd name="T73" fmla="*/ 248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solidFill>
              <a:srgbClr val="00A0C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4788" y="2760"/>
              <a:ext cx="26" cy="8"/>
            </a:xfrm>
            <a:custGeom>
              <a:avLst/>
              <a:gdLst>
                <a:gd name="T0" fmla="*/ 17 w 26"/>
                <a:gd name="T1" fmla="*/ 8 h 8"/>
                <a:gd name="T2" fmla="*/ 26 w 26"/>
                <a:gd name="T3" fmla="*/ 8 h 8"/>
                <a:gd name="T4" fmla="*/ 0 w 26"/>
                <a:gd name="T5" fmla="*/ 0 h 8"/>
                <a:gd name="T6" fmla="*/ 17 w 26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4814" y="2768"/>
              <a:ext cx="17" cy="1"/>
            </a:xfrm>
            <a:custGeom>
              <a:avLst/>
              <a:gdLst>
                <a:gd name="T0" fmla="*/ 17 w 17"/>
                <a:gd name="T1" fmla="*/ 0 h 1"/>
                <a:gd name="T2" fmla="*/ 0 w 17"/>
                <a:gd name="T3" fmla="*/ 0 h 1"/>
                <a:gd name="T4" fmla="*/ 17 w 17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59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60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61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65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12 w 480"/>
                <a:gd name="T61" fmla="*/ 104 h 232"/>
                <a:gd name="T62" fmla="*/ 438 w 480"/>
                <a:gd name="T63" fmla="*/ 112 h 232"/>
                <a:gd name="T64" fmla="*/ 455 w 480"/>
                <a:gd name="T65" fmla="*/ 112 h 232"/>
                <a:gd name="T66" fmla="*/ 463 w 480"/>
                <a:gd name="T67" fmla="*/ 64 h 232"/>
                <a:gd name="T68" fmla="*/ 480 w 480"/>
                <a:gd name="T69" fmla="*/ 16 h 232"/>
                <a:gd name="T70" fmla="*/ 421 w 480"/>
                <a:gd name="T71" fmla="*/ 8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04 w 480"/>
                <a:gd name="T61" fmla="*/ 104 h 232"/>
                <a:gd name="T62" fmla="*/ 412 w 480"/>
                <a:gd name="T63" fmla="*/ 104 h 232"/>
                <a:gd name="T64" fmla="*/ 438 w 480"/>
                <a:gd name="T65" fmla="*/ 112 h 232"/>
                <a:gd name="T66" fmla="*/ 455 w 480"/>
                <a:gd name="T67" fmla="*/ 112 h 232"/>
                <a:gd name="T68" fmla="*/ 463 w 480"/>
                <a:gd name="T69" fmla="*/ 64 h 232"/>
                <a:gd name="T70" fmla="*/ 480 w 480"/>
                <a:gd name="T71" fmla="*/ 16 h 232"/>
                <a:gd name="T72" fmla="*/ 421 w 480"/>
                <a:gd name="T73" fmla="*/ 8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01 w 210"/>
                <a:gd name="T19" fmla="*/ 32 h 352"/>
                <a:gd name="T20" fmla="*/ 84 w 210"/>
                <a:gd name="T21" fmla="*/ 16 h 352"/>
                <a:gd name="T22" fmla="*/ 59 w 210"/>
                <a:gd name="T23" fmla="*/ 16 h 352"/>
                <a:gd name="T24" fmla="*/ 25 w 210"/>
                <a:gd name="T25" fmla="*/ 0 h 352"/>
                <a:gd name="T26" fmla="*/ 0 w 210"/>
                <a:gd name="T27" fmla="*/ 72 h 352"/>
                <a:gd name="T28" fmla="*/ 0 w 210"/>
                <a:gd name="T29" fmla="*/ 80 h 352"/>
                <a:gd name="T30" fmla="*/ 17 w 210"/>
                <a:gd name="T31" fmla="*/ 88 h 352"/>
                <a:gd name="T32" fmla="*/ 33 w 210"/>
                <a:gd name="T33" fmla="*/ 104 h 352"/>
                <a:gd name="T34" fmla="*/ 33 w 210"/>
                <a:gd name="T35" fmla="*/ 120 h 352"/>
                <a:gd name="T36" fmla="*/ 33 w 210"/>
                <a:gd name="T37" fmla="*/ 160 h 352"/>
                <a:gd name="T38" fmla="*/ 42 w 210"/>
                <a:gd name="T39" fmla="*/ 248 h 352"/>
                <a:gd name="T40" fmla="*/ 67 w 210"/>
                <a:gd name="T41" fmla="*/ 288 h 352"/>
                <a:gd name="T42" fmla="*/ 109 w 210"/>
                <a:gd name="T43" fmla="*/ 320 h 352"/>
                <a:gd name="T44" fmla="*/ 135 w 210"/>
                <a:gd name="T45" fmla="*/ 352 h 352"/>
                <a:gd name="T46" fmla="*/ 151 w 210"/>
                <a:gd name="T47" fmla="*/ 344 h 352"/>
                <a:gd name="T48" fmla="*/ 151 w 210"/>
                <a:gd name="T49" fmla="*/ 304 h 3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71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35 w 210"/>
                <a:gd name="T19" fmla="*/ 72 h 352"/>
                <a:gd name="T20" fmla="*/ 101 w 210"/>
                <a:gd name="T21" fmla="*/ 32 h 352"/>
                <a:gd name="T22" fmla="*/ 84 w 210"/>
                <a:gd name="T23" fmla="*/ 16 h 352"/>
                <a:gd name="T24" fmla="*/ 59 w 210"/>
                <a:gd name="T25" fmla="*/ 16 h 352"/>
                <a:gd name="T26" fmla="*/ 25 w 210"/>
                <a:gd name="T27" fmla="*/ 0 h 352"/>
                <a:gd name="T28" fmla="*/ 0 w 210"/>
                <a:gd name="T29" fmla="*/ 72 h 352"/>
                <a:gd name="T30" fmla="*/ 0 w 210"/>
                <a:gd name="T31" fmla="*/ 80 h 352"/>
                <a:gd name="T32" fmla="*/ 17 w 210"/>
                <a:gd name="T33" fmla="*/ 88 h 352"/>
                <a:gd name="T34" fmla="*/ 33 w 210"/>
                <a:gd name="T35" fmla="*/ 104 h 352"/>
                <a:gd name="T36" fmla="*/ 33 w 210"/>
                <a:gd name="T37" fmla="*/ 120 h 352"/>
                <a:gd name="T38" fmla="*/ 33 w 210"/>
                <a:gd name="T39" fmla="*/ 160 h 352"/>
                <a:gd name="T40" fmla="*/ 42 w 210"/>
                <a:gd name="T41" fmla="*/ 248 h 352"/>
                <a:gd name="T42" fmla="*/ 67 w 210"/>
                <a:gd name="T43" fmla="*/ 288 h 352"/>
                <a:gd name="T44" fmla="*/ 109 w 210"/>
                <a:gd name="T45" fmla="*/ 320 h 352"/>
                <a:gd name="T46" fmla="*/ 135 w 210"/>
                <a:gd name="T47" fmla="*/ 352 h 352"/>
                <a:gd name="T48" fmla="*/ 151 w 210"/>
                <a:gd name="T49" fmla="*/ 344 h 352"/>
                <a:gd name="T50" fmla="*/ 151 w 210"/>
                <a:gd name="T51" fmla="*/ 304 h 3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72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73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34 w 244"/>
                <a:gd name="T7" fmla="*/ 0 h 192"/>
                <a:gd name="T8" fmla="*/ 75 w 244"/>
                <a:gd name="T9" fmla="*/ 24 h 192"/>
                <a:gd name="T10" fmla="*/ 50 w 244"/>
                <a:gd name="T11" fmla="*/ 32 h 192"/>
                <a:gd name="T12" fmla="*/ 25 w 244"/>
                <a:gd name="T13" fmla="*/ 40 h 192"/>
                <a:gd name="T14" fmla="*/ 16 w 244"/>
                <a:gd name="T15" fmla="*/ 72 h 192"/>
                <a:gd name="T16" fmla="*/ 0 w 244"/>
                <a:gd name="T17" fmla="*/ 64 h 192"/>
                <a:gd name="T18" fmla="*/ 0 w 244"/>
                <a:gd name="T19" fmla="*/ 88 h 192"/>
                <a:gd name="T20" fmla="*/ 8 w 244"/>
                <a:gd name="T21" fmla="*/ 144 h 192"/>
                <a:gd name="T22" fmla="*/ 33 w 244"/>
                <a:gd name="T23" fmla="*/ 176 h 192"/>
                <a:gd name="T24" fmla="*/ 59 w 244"/>
                <a:gd name="T25" fmla="*/ 184 h 192"/>
                <a:gd name="T26" fmla="*/ 67 w 244"/>
                <a:gd name="T27" fmla="*/ 192 h 192"/>
                <a:gd name="T28" fmla="*/ 75 w 244"/>
                <a:gd name="T29" fmla="*/ 192 h 192"/>
                <a:gd name="T30" fmla="*/ 109 w 244"/>
                <a:gd name="T31" fmla="*/ 176 h 192"/>
                <a:gd name="T32" fmla="*/ 134 w 244"/>
                <a:gd name="T33" fmla="*/ 176 h 192"/>
                <a:gd name="T34" fmla="*/ 168 w 244"/>
                <a:gd name="T35" fmla="*/ 136 h 192"/>
                <a:gd name="T36" fmla="*/ 236 w 244"/>
                <a:gd name="T37" fmla="*/ 128 h 192"/>
                <a:gd name="T38" fmla="*/ 244 w 244"/>
                <a:gd name="T39" fmla="*/ 104 h 192"/>
                <a:gd name="T40" fmla="*/ 244 w 244"/>
                <a:gd name="T41" fmla="*/ 64 h 192"/>
                <a:gd name="T42" fmla="*/ 227 w 244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74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55 w 590"/>
                <a:gd name="T107" fmla="*/ 280 h 408"/>
                <a:gd name="T108" fmla="*/ 455 w 590"/>
                <a:gd name="T109" fmla="*/ 256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75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77 w 244"/>
                <a:gd name="T7" fmla="*/ 0 h 192"/>
                <a:gd name="T8" fmla="*/ 134 w 244"/>
                <a:gd name="T9" fmla="*/ 0 h 192"/>
                <a:gd name="T10" fmla="*/ 75 w 244"/>
                <a:gd name="T11" fmla="*/ 24 h 192"/>
                <a:gd name="T12" fmla="*/ 50 w 244"/>
                <a:gd name="T13" fmla="*/ 32 h 192"/>
                <a:gd name="T14" fmla="*/ 25 w 244"/>
                <a:gd name="T15" fmla="*/ 40 h 192"/>
                <a:gd name="T16" fmla="*/ 16 w 244"/>
                <a:gd name="T17" fmla="*/ 72 h 192"/>
                <a:gd name="T18" fmla="*/ 0 w 244"/>
                <a:gd name="T19" fmla="*/ 64 h 192"/>
                <a:gd name="T20" fmla="*/ 0 w 244"/>
                <a:gd name="T21" fmla="*/ 88 h 192"/>
                <a:gd name="T22" fmla="*/ 8 w 244"/>
                <a:gd name="T23" fmla="*/ 144 h 192"/>
                <a:gd name="T24" fmla="*/ 33 w 244"/>
                <a:gd name="T25" fmla="*/ 176 h 192"/>
                <a:gd name="T26" fmla="*/ 59 w 244"/>
                <a:gd name="T27" fmla="*/ 184 h 192"/>
                <a:gd name="T28" fmla="*/ 67 w 244"/>
                <a:gd name="T29" fmla="*/ 192 h 192"/>
                <a:gd name="T30" fmla="*/ 75 w 244"/>
                <a:gd name="T31" fmla="*/ 192 h 192"/>
                <a:gd name="T32" fmla="*/ 109 w 244"/>
                <a:gd name="T33" fmla="*/ 176 h 192"/>
                <a:gd name="T34" fmla="*/ 134 w 244"/>
                <a:gd name="T35" fmla="*/ 176 h 192"/>
                <a:gd name="T36" fmla="*/ 168 w 244"/>
                <a:gd name="T37" fmla="*/ 136 h 192"/>
                <a:gd name="T38" fmla="*/ 236 w 244"/>
                <a:gd name="T39" fmla="*/ 128 h 192"/>
                <a:gd name="T40" fmla="*/ 244 w 244"/>
                <a:gd name="T41" fmla="*/ 104 h 192"/>
                <a:gd name="T42" fmla="*/ 244 w 244"/>
                <a:gd name="T43" fmla="*/ 64 h 192"/>
                <a:gd name="T44" fmla="*/ 227 w 244"/>
                <a:gd name="T45" fmla="*/ 32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76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47 w 590"/>
                <a:gd name="T107" fmla="*/ 296 h 408"/>
                <a:gd name="T108" fmla="*/ 455 w 590"/>
                <a:gd name="T109" fmla="*/ 280 h 408"/>
                <a:gd name="T110" fmla="*/ 455 w 590"/>
                <a:gd name="T111" fmla="*/ 256 h 4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77"/>
            <p:cNvSpPr>
              <a:spLocks/>
            </p:cNvSpPr>
            <p:nvPr/>
          </p:nvSpPr>
          <p:spPr bwMode="auto">
            <a:xfrm>
              <a:off x="5404" y="3416"/>
              <a:ext cx="364" cy="616"/>
            </a:xfrm>
            <a:custGeom>
              <a:avLst/>
              <a:gdLst>
                <a:gd name="T0" fmla="*/ 219 w 364"/>
                <a:gd name="T1" fmla="*/ 40 h 616"/>
                <a:gd name="T2" fmla="*/ 151 w 364"/>
                <a:gd name="T3" fmla="*/ 0 h 616"/>
                <a:gd name="T4" fmla="*/ 75 w 364"/>
                <a:gd name="T5" fmla="*/ 0 h 616"/>
                <a:gd name="T6" fmla="*/ 16 w 364"/>
                <a:gd name="T7" fmla="*/ 24 h 616"/>
                <a:gd name="T8" fmla="*/ 8 w 364"/>
                <a:gd name="T9" fmla="*/ 64 h 616"/>
                <a:gd name="T10" fmla="*/ 16 w 364"/>
                <a:gd name="T11" fmla="*/ 136 h 616"/>
                <a:gd name="T12" fmla="*/ 0 w 364"/>
                <a:gd name="T13" fmla="*/ 192 h 616"/>
                <a:gd name="T14" fmla="*/ 67 w 364"/>
                <a:gd name="T15" fmla="*/ 184 h 616"/>
                <a:gd name="T16" fmla="*/ 33 w 364"/>
                <a:gd name="T17" fmla="*/ 256 h 616"/>
                <a:gd name="T18" fmla="*/ 118 w 364"/>
                <a:gd name="T19" fmla="*/ 312 h 616"/>
                <a:gd name="T20" fmla="*/ 160 w 364"/>
                <a:gd name="T21" fmla="*/ 384 h 616"/>
                <a:gd name="T22" fmla="*/ 168 w 364"/>
                <a:gd name="T23" fmla="*/ 432 h 616"/>
                <a:gd name="T24" fmla="*/ 101 w 364"/>
                <a:gd name="T25" fmla="*/ 440 h 616"/>
                <a:gd name="T26" fmla="*/ 126 w 364"/>
                <a:gd name="T27" fmla="*/ 496 h 616"/>
                <a:gd name="T28" fmla="*/ 168 w 364"/>
                <a:gd name="T29" fmla="*/ 480 h 616"/>
                <a:gd name="T30" fmla="*/ 219 w 364"/>
                <a:gd name="T31" fmla="*/ 504 h 616"/>
                <a:gd name="T32" fmla="*/ 235 w 364"/>
                <a:gd name="T33" fmla="*/ 560 h 616"/>
                <a:gd name="T34" fmla="*/ 244 w 364"/>
                <a:gd name="T35" fmla="*/ 592 h 616"/>
                <a:gd name="T36" fmla="*/ 261 w 364"/>
                <a:gd name="T37" fmla="*/ 600 h 616"/>
                <a:gd name="T38" fmla="*/ 337 w 364"/>
                <a:gd name="T39" fmla="*/ 616 h 616"/>
                <a:gd name="T40" fmla="*/ 360 w 364"/>
                <a:gd name="T41" fmla="*/ 578 h 616"/>
                <a:gd name="T42" fmla="*/ 303 w 364"/>
                <a:gd name="T43" fmla="*/ 56 h 616"/>
                <a:gd name="T44" fmla="*/ 320 w 364"/>
                <a:gd name="T45" fmla="*/ 152 h 616"/>
                <a:gd name="T46" fmla="*/ 244 w 364"/>
                <a:gd name="T47" fmla="*/ 168 h 616"/>
                <a:gd name="T48" fmla="*/ 151 w 364"/>
                <a:gd name="T49" fmla="*/ 200 h 616"/>
                <a:gd name="T50" fmla="*/ 92 w 364"/>
                <a:gd name="T51" fmla="*/ 208 h 616"/>
                <a:gd name="T52" fmla="*/ 42 w 364"/>
                <a:gd name="T53" fmla="*/ 264 h 616"/>
                <a:gd name="T54" fmla="*/ 59 w 364"/>
                <a:gd name="T55" fmla="*/ 232 h 616"/>
                <a:gd name="T56" fmla="*/ 126 w 364"/>
                <a:gd name="T57" fmla="*/ 168 h 616"/>
                <a:gd name="T58" fmla="*/ 185 w 364"/>
                <a:gd name="T59" fmla="*/ 104 h 616"/>
                <a:gd name="T60" fmla="*/ 286 w 364"/>
                <a:gd name="T61" fmla="*/ 80 h 616"/>
                <a:gd name="T62" fmla="*/ 303 w 364"/>
                <a:gd name="T63" fmla="*/ 96 h 616"/>
                <a:gd name="T64" fmla="*/ 328 w 364"/>
                <a:gd name="T65" fmla="*/ 112 h 616"/>
                <a:gd name="T66" fmla="*/ 303 w 364"/>
                <a:gd name="T67" fmla="*/ 5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4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4" y="602"/>
                  </a:lnTo>
                  <a:lnTo>
                    <a:pt x="360" y="578"/>
                  </a:lnTo>
                  <a:lnTo>
                    <a:pt x="354" y="56"/>
                  </a:lnTo>
                  <a:lnTo>
                    <a:pt x="303" y="56"/>
                  </a:lnTo>
                  <a:lnTo>
                    <a:pt x="286" y="136"/>
                  </a:lnTo>
                  <a:lnTo>
                    <a:pt x="320" y="152"/>
                  </a:lnTo>
                  <a:lnTo>
                    <a:pt x="286" y="168"/>
                  </a:lnTo>
                  <a:lnTo>
                    <a:pt x="244" y="168"/>
                  </a:lnTo>
                  <a:lnTo>
                    <a:pt x="176" y="200"/>
                  </a:lnTo>
                  <a:lnTo>
                    <a:pt x="151" y="200"/>
                  </a:lnTo>
                  <a:lnTo>
                    <a:pt x="134" y="200"/>
                  </a:lnTo>
                  <a:lnTo>
                    <a:pt x="92" y="208"/>
                  </a:lnTo>
                  <a:lnTo>
                    <a:pt x="67" y="232"/>
                  </a:lnTo>
                  <a:lnTo>
                    <a:pt x="42" y="264"/>
                  </a:lnTo>
                  <a:lnTo>
                    <a:pt x="42" y="248"/>
                  </a:lnTo>
                  <a:lnTo>
                    <a:pt x="59" y="232"/>
                  </a:lnTo>
                  <a:lnTo>
                    <a:pt x="84" y="200"/>
                  </a:lnTo>
                  <a:lnTo>
                    <a:pt x="126" y="168"/>
                  </a:lnTo>
                  <a:lnTo>
                    <a:pt x="134" y="120"/>
                  </a:lnTo>
                  <a:lnTo>
                    <a:pt x="185" y="104"/>
                  </a:lnTo>
                  <a:lnTo>
                    <a:pt x="235" y="96"/>
                  </a:lnTo>
                  <a:lnTo>
                    <a:pt x="286" y="80"/>
                  </a:lnTo>
                  <a:lnTo>
                    <a:pt x="294" y="80"/>
                  </a:lnTo>
                  <a:lnTo>
                    <a:pt x="303" y="96"/>
                  </a:lnTo>
                  <a:lnTo>
                    <a:pt x="345" y="104"/>
                  </a:lnTo>
                  <a:lnTo>
                    <a:pt x="328" y="112"/>
                  </a:lnTo>
                  <a:lnTo>
                    <a:pt x="286" y="136"/>
                  </a:lnTo>
                  <a:lnTo>
                    <a:pt x="303" y="56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78"/>
            <p:cNvSpPr>
              <a:spLocks/>
            </p:cNvSpPr>
            <p:nvPr/>
          </p:nvSpPr>
          <p:spPr bwMode="auto">
            <a:xfrm>
              <a:off x="5404" y="3416"/>
              <a:ext cx="362" cy="616"/>
            </a:xfrm>
            <a:custGeom>
              <a:avLst/>
              <a:gdLst>
                <a:gd name="T0" fmla="*/ 303 w 362"/>
                <a:gd name="T1" fmla="*/ 56 h 616"/>
                <a:gd name="T2" fmla="*/ 219 w 362"/>
                <a:gd name="T3" fmla="*/ 40 h 616"/>
                <a:gd name="T4" fmla="*/ 185 w 362"/>
                <a:gd name="T5" fmla="*/ 24 h 616"/>
                <a:gd name="T6" fmla="*/ 151 w 362"/>
                <a:gd name="T7" fmla="*/ 0 h 616"/>
                <a:gd name="T8" fmla="*/ 126 w 362"/>
                <a:gd name="T9" fmla="*/ 8 h 616"/>
                <a:gd name="T10" fmla="*/ 75 w 362"/>
                <a:gd name="T11" fmla="*/ 0 h 616"/>
                <a:gd name="T12" fmla="*/ 50 w 362"/>
                <a:gd name="T13" fmla="*/ 16 h 616"/>
                <a:gd name="T14" fmla="*/ 16 w 362"/>
                <a:gd name="T15" fmla="*/ 24 h 616"/>
                <a:gd name="T16" fmla="*/ 16 w 362"/>
                <a:gd name="T17" fmla="*/ 48 h 616"/>
                <a:gd name="T18" fmla="*/ 8 w 362"/>
                <a:gd name="T19" fmla="*/ 64 h 616"/>
                <a:gd name="T20" fmla="*/ 33 w 362"/>
                <a:gd name="T21" fmla="*/ 88 h 616"/>
                <a:gd name="T22" fmla="*/ 16 w 362"/>
                <a:gd name="T23" fmla="*/ 136 h 616"/>
                <a:gd name="T24" fmla="*/ 25 w 362"/>
                <a:gd name="T25" fmla="*/ 160 h 616"/>
                <a:gd name="T26" fmla="*/ 0 w 362"/>
                <a:gd name="T27" fmla="*/ 192 h 616"/>
                <a:gd name="T28" fmla="*/ 0 w 362"/>
                <a:gd name="T29" fmla="*/ 200 h 616"/>
                <a:gd name="T30" fmla="*/ 67 w 362"/>
                <a:gd name="T31" fmla="*/ 184 h 616"/>
                <a:gd name="T32" fmla="*/ 42 w 362"/>
                <a:gd name="T33" fmla="*/ 216 h 616"/>
                <a:gd name="T34" fmla="*/ 33 w 362"/>
                <a:gd name="T35" fmla="*/ 256 h 616"/>
                <a:gd name="T36" fmla="*/ 50 w 362"/>
                <a:gd name="T37" fmla="*/ 328 h 616"/>
                <a:gd name="T38" fmla="*/ 118 w 362"/>
                <a:gd name="T39" fmla="*/ 312 h 616"/>
                <a:gd name="T40" fmla="*/ 118 w 362"/>
                <a:gd name="T41" fmla="*/ 352 h 616"/>
                <a:gd name="T42" fmla="*/ 160 w 362"/>
                <a:gd name="T43" fmla="*/ 384 h 616"/>
                <a:gd name="T44" fmla="*/ 151 w 362"/>
                <a:gd name="T45" fmla="*/ 408 h 616"/>
                <a:gd name="T46" fmla="*/ 168 w 362"/>
                <a:gd name="T47" fmla="*/ 432 h 616"/>
                <a:gd name="T48" fmla="*/ 134 w 362"/>
                <a:gd name="T49" fmla="*/ 448 h 616"/>
                <a:gd name="T50" fmla="*/ 101 w 362"/>
                <a:gd name="T51" fmla="*/ 440 h 616"/>
                <a:gd name="T52" fmla="*/ 101 w 362"/>
                <a:gd name="T53" fmla="*/ 472 h 616"/>
                <a:gd name="T54" fmla="*/ 126 w 362"/>
                <a:gd name="T55" fmla="*/ 496 h 616"/>
                <a:gd name="T56" fmla="*/ 151 w 362"/>
                <a:gd name="T57" fmla="*/ 480 h 616"/>
                <a:gd name="T58" fmla="*/ 168 w 362"/>
                <a:gd name="T59" fmla="*/ 480 h 616"/>
                <a:gd name="T60" fmla="*/ 185 w 362"/>
                <a:gd name="T61" fmla="*/ 488 h 616"/>
                <a:gd name="T62" fmla="*/ 219 w 362"/>
                <a:gd name="T63" fmla="*/ 504 h 616"/>
                <a:gd name="T64" fmla="*/ 227 w 362"/>
                <a:gd name="T65" fmla="*/ 528 h 616"/>
                <a:gd name="T66" fmla="*/ 235 w 362"/>
                <a:gd name="T67" fmla="*/ 560 h 616"/>
                <a:gd name="T68" fmla="*/ 269 w 362"/>
                <a:gd name="T69" fmla="*/ 576 h 616"/>
                <a:gd name="T70" fmla="*/ 244 w 362"/>
                <a:gd name="T71" fmla="*/ 592 h 616"/>
                <a:gd name="T72" fmla="*/ 244 w 362"/>
                <a:gd name="T73" fmla="*/ 600 h 616"/>
                <a:gd name="T74" fmla="*/ 261 w 362"/>
                <a:gd name="T75" fmla="*/ 600 h 616"/>
                <a:gd name="T76" fmla="*/ 345 w 362"/>
                <a:gd name="T77" fmla="*/ 584 h 616"/>
                <a:gd name="T78" fmla="*/ 337 w 362"/>
                <a:gd name="T79" fmla="*/ 616 h 616"/>
                <a:gd name="T80" fmla="*/ 362 w 362"/>
                <a:gd name="T81" fmla="*/ 600 h 616"/>
                <a:gd name="T82" fmla="*/ 354 w 362"/>
                <a:gd name="T83" fmla="*/ 50 h 616"/>
                <a:gd name="T84" fmla="*/ 303 w 362"/>
                <a:gd name="T85" fmla="*/ 56 h 616"/>
                <a:gd name="T86" fmla="*/ 303 w 362"/>
                <a:gd name="T87" fmla="*/ 56 h 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2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2" y="600"/>
                  </a:lnTo>
                  <a:lnTo>
                    <a:pt x="354" y="50"/>
                  </a:lnTo>
                  <a:lnTo>
                    <a:pt x="303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79"/>
            <p:cNvSpPr>
              <a:spLocks/>
            </p:cNvSpPr>
            <p:nvPr/>
          </p:nvSpPr>
          <p:spPr bwMode="auto">
            <a:xfrm>
              <a:off x="5446" y="3496"/>
              <a:ext cx="308" cy="184"/>
            </a:xfrm>
            <a:custGeom>
              <a:avLst/>
              <a:gdLst>
                <a:gd name="T0" fmla="*/ 244 w 308"/>
                <a:gd name="T1" fmla="*/ 56 h 184"/>
                <a:gd name="T2" fmla="*/ 278 w 308"/>
                <a:gd name="T3" fmla="*/ 72 h 184"/>
                <a:gd name="T4" fmla="*/ 244 w 308"/>
                <a:gd name="T5" fmla="*/ 88 h 184"/>
                <a:gd name="T6" fmla="*/ 202 w 308"/>
                <a:gd name="T7" fmla="*/ 88 h 184"/>
                <a:gd name="T8" fmla="*/ 134 w 308"/>
                <a:gd name="T9" fmla="*/ 120 h 184"/>
                <a:gd name="T10" fmla="*/ 109 w 308"/>
                <a:gd name="T11" fmla="*/ 120 h 184"/>
                <a:gd name="T12" fmla="*/ 92 w 308"/>
                <a:gd name="T13" fmla="*/ 120 h 184"/>
                <a:gd name="T14" fmla="*/ 50 w 308"/>
                <a:gd name="T15" fmla="*/ 128 h 184"/>
                <a:gd name="T16" fmla="*/ 25 w 308"/>
                <a:gd name="T17" fmla="*/ 152 h 184"/>
                <a:gd name="T18" fmla="*/ 0 w 308"/>
                <a:gd name="T19" fmla="*/ 184 h 184"/>
                <a:gd name="T20" fmla="*/ 0 w 308"/>
                <a:gd name="T21" fmla="*/ 168 h 184"/>
                <a:gd name="T22" fmla="*/ 17 w 308"/>
                <a:gd name="T23" fmla="*/ 152 h 184"/>
                <a:gd name="T24" fmla="*/ 42 w 308"/>
                <a:gd name="T25" fmla="*/ 120 h 184"/>
                <a:gd name="T26" fmla="*/ 84 w 308"/>
                <a:gd name="T27" fmla="*/ 88 h 184"/>
                <a:gd name="T28" fmla="*/ 92 w 308"/>
                <a:gd name="T29" fmla="*/ 40 h 184"/>
                <a:gd name="T30" fmla="*/ 143 w 308"/>
                <a:gd name="T31" fmla="*/ 24 h 184"/>
                <a:gd name="T32" fmla="*/ 193 w 308"/>
                <a:gd name="T33" fmla="*/ 16 h 184"/>
                <a:gd name="T34" fmla="*/ 244 w 308"/>
                <a:gd name="T35" fmla="*/ 0 h 184"/>
                <a:gd name="T36" fmla="*/ 252 w 308"/>
                <a:gd name="T37" fmla="*/ 0 h 184"/>
                <a:gd name="T38" fmla="*/ 261 w 308"/>
                <a:gd name="T39" fmla="*/ 16 h 184"/>
                <a:gd name="T40" fmla="*/ 303 w 308"/>
                <a:gd name="T41" fmla="*/ 24 h 184"/>
                <a:gd name="T42" fmla="*/ 308 w 308"/>
                <a:gd name="T43" fmla="*/ 24 h 184"/>
                <a:gd name="T44" fmla="*/ 286 w 308"/>
                <a:gd name="T45" fmla="*/ 32 h 184"/>
                <a:gd name="T46" fmla="*/ 244 w 308"/>
                <a:gd name="T47" fmla="*/ 56 h 184"/>
                <a:gd name="T48" fmla="*/ 244 w 308"/>
                <a:gd name="T49" fmla="*/ 56 h 1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08" h="184">
                  <a:moveTo>
                    <a:pt x="244" y="56"/>
                  </a:moveTo>
                  <a:lnTo>
                    <a:pt x="278" y="72"/>
                  </a:lnTo>
                  <a:lnTo>
                    <a:pt x="244" y="88"/>
                  </a:lnTo>
                  <a:lnTo>
                    <a:pt x="202" y="88"/>
                  </a:lnTo>
                  <a:lnTo>
                    <a:pt x="134" y="120"/>
                  </a:lnTo>
                  <a:lnTo>
                    <a:pt x="109" y="120"/>
                  </a:lnTo>
                  <a:lnTo>
                    <a:pt x="92" y="120"/>
                  </a:lnTo>
                  <a:lnTo>
                    <a:pt x="50" y="128"/>
                  </a:lnTo>
                  <a:lnTo>
                    <a:pt x="25" y="152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17" y="152"/>
                  </a:lnTo>
                  <a:lnTo>
                    <a:pt x="42" y="120"/>
                  </a:lnTo>
                  <a:lnTo>
                    <a:pt x="84" y="88"/>
                  </a:lnTo>
                  <a:lnTo>
                    <a:pt x="92" y="40"/>
                  </a:lnTo>
                  <a:lnTo>
                    <a:pt x="143" y="24"/>
                  </a:lnTo>
                  <a:lnTo>
                    <a:pt x="193" y="16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61" y="16"/>
                  </a:lnTo>
                  <a:lnTo>
                    <a:pt x="303" y="24"/>
                  </a:lnTo>
                  <a:lnTo>
                    <a:pt x="308" y="24"/>
                  </a:lnTo>
                  <a:lnTo>
                    <a:pt x="286" y="32"/>
                  </a:lnTo>
                  <a:lnTo>
                    <a:pt x="244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80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60 w 893"/>
                <a:gd name="T35" fmla="*/ 128 h 592"/>
                <a:gd name="T36" fmla="*/ 135 w 893"/>
                <a:gd name="T37" fmla="*/ 168 h 592"/>
                <a:gd name="T38" fmla="*/ 110 w 893"/>
                <a:gd name="T39" fmla="*/ 224 h 592"/>
                <a:gd name="T40" fmla="*/ 84 w 893"/>
                <a:gd name="T41" fmla="*/ 256 h 592"/>
                <a:gd name="T42" fmla="*/ 76 w 893"/>
                <a:gd name="T43" fmla="*/ 280 h 592"/>
                <a:gd name="T44" fmla="*/ 67 w 893"/>
                <a:gd name="T45" fmla="*/ 320 h 592"/>
                <a:gd name="T46" fmla="*/ 51 w 893"/>
                <a:gd name="T47" fmla="*/ 328 h 592"/>
                <a:gd name="T48" fmla="*/ 25 w 893"/>
                <a:gd name="T49" fmla="*/ 344 h 592"/>
                <a:gd name="T50" fmla="*/ 0 w 893"/>
                <a:gd name="T51" fmla="*/ 352 h 592"/>
                <a:gd name="T52" fmla="*/ 17 w 893"/>
                <a:gd name="T53" fmla="*/ 368 h 592"/>
                <a:gd name="T54" fmla="*/ 51 w 893"/>
                <a:gd name="T55" fmla="*/ 392 h 592"/>
                <a:gd name="T56" fmla="*/ 59 w 893"/>
                <a:gd name="T57" fmla="*/ 416 h 592"/>
                <a:gd name="T58" fmla="*/ 93 w 893"/>
                <a:gd name="T59" fmla="*/ 440 h 592"/>
                <a:gd name="T60" fmla="*/ 135 w 893"/>
                <a:gd name="T61" fmla="*/ 456 h 592"/>
                <a:gd name="T62" fmla="*/ 118 w 893"/>
                <a:gd name="T63" fmla="*/ 488 h 592"/>
                <a:gd name="T64" fmla="*/ 160 w 893"/>
                <a:gd name="T65" fmla="*/ 496 h 592"/>
                <a:gd name="T66" fmla="*/ 202 w 893"/>
                <a:gd name="T67" fmla="*/ 512 h 592"/>
                <a:gd name="T68" fmla="*/ 244 w 893"/>
                <a:gd name="T69" fmla="*/ 488 h 592"/>
                <a:gd name="T70" fmla="*/ 244 w 893"/>
                <a:gd name="T71" fmla="*/ 528 h 592"/>
                <a:gd name="T72" fmla="*/ 261 w 893"/>
                <a:gd name="T73" fmla="*/ 536 h 592"/>
                <a:gd name="T74" fmla="*/ 253 w 893"/>
                <a:gd name="T75" fmla="*/ 544 h 592"/>
                <a:gd name="T76" fmla="*/ 287 w 893"/>
                <a:gd name="T77" fmla="*/ 560 h 592"/>
                <a:gd name="T78" fmla="*/ 287 w 893"/>
                <a:gd name="T79" fmla="*/ 584 h 592"/>
                <a:gd name="T80" fmla="*/ 320 w 893"/>
                <a:gd name="T81" fmla="*/ 592 h 592"/>
                <a:gd name="T82" fmla="*/ 413 w 893"/>
                <a:gd name="T83" fmla="*/ 592 h 592"/>
                <a:gd name="T84" fmla="*/ 438 w 893"/>
                <a:gd name="T85" fmla="*/ 568 h 592"/>
                <a:gd name="T86" fmla="*/ 463 w 893"/>
                <a:gd name="T87" fmla="*/ 568 h 592"/>
                <a:gd name="T88" fmla="*/ 514 w 893"/>
                <a:gd name="T89" fmla="*/ 568 h 592"/>
                <a:gd name="T90" fmla="*/ 565 w 893"/>
                <a:gd name="T91" fmla="*/ 560 h 592"/>
                <a:gd name="T92" fmla="*/ 607 w 893"/>
                <a:gd name="T93" fmla="*/ 504 h 592"/>
                <a:gd name="T94" fmla="*/ 657 w 893"/>
                <a:gd name="T95" fmla="*/ 488 h 592"/>
                <a:gd name="T96" fmla="*/ 699 w 893"/>
                <a:gd name="T97" fmla="*/ 480 h 592"/>
                <a:gd name="T98" fmla="*/ 725 w 893"/>
                <a:gd name="T99" fmla="*/ 488 h 592"/>
                <a:gd name="T100" fmla="*/ 767 w 893"/>
                <a:gd name="T101" fmla="*/ 480 h 592"/>
                <a:gd name="T102" fmla="*/ 775 w 893"/>
                <a:gd name="T103" fmla="*/ 496 h 592"/>
                <a:gd name="T104" fmla="*/ 826 w 893"/>
                <a:gd name="T105" fmla="*/ 496 h 592"/>
                <a:gd name="T106" fmla="*/ 834 w 893"/>
                <a:gd name="T107" fmla="*/ 416 h 592"/>
                <a:gd name="T108" fmla="*/ 851 w 893"/>
                <a:gd name="T109" fmla="*/ 376 h 592"/>
                <a:gd name="T110" fmla="*/ 885 w 893"/>
                <a:gd name="T111" fmla="*/ 336 h 592"/>
                <a:gd name="T112" fmla="*/ 893 w 893"/>
                <a:gd name="T113" fmla="*/ 312 h 592"/>
                <a:gd name="T114" fmla="*/ 876 w 893"/>
                <a:gd name="T115" fmla="*/ 288 h 592"/>
                <a:gd name="T116" fmla="*/ 834 w 893"/>
                <a:gd name="T117" fmla="*/ 288 h 592"/>
                <a:gd name="T118" fmla="*/ 784 w 893"/>
                <a:gd name="T119" fmla="*/ 312 h 5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81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82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85 w 893"/>
                <a:gd name="T35" fmla="*/ 104 h 592"/>
                <a:gd name="T36" fmla="*/ 160 w 893"/>
                <a:gd name="T37" fmla="*/ 128 h 592"/>
                <a:gd name="T38" fmla="*/ 135 w 893"/>
                <a:gd name="T39" fmla="*/ 168 h 592"/>
                <a:gd name="T40" fmla="*/ 110 w 893"/>
                <a:gd name="T41" fmla="*/ 224 h 592"/>
                <a:gd name="T42" fmla="*/ 84 w 893"/>
                <a:gd name="T43" fmla="*/ 256 h 592"/>
                <a:gd name="T44" fmla="*/ 76 w 893"/>
                <a:gd name="T45" fmla="*/ 280 h 592"/>
                <a:gd name="T46" fmla="*/ 67 w 893"/>
                <a:gd name="T47" fmla="*/ 320 h 592"/>
                <a:gd name="T48" fmla="*/ 51 w 893"/>
                <a:gd name="T49" fmla="*/ 328 h 592"/>
                <a:gd name="T50" fmla="*/ 25 w 893"/>
                <a:gd name="T51" fmla="*/ 344 h 592"/>
                <a:gd name="T52" fmla="*/ 0 w 893"/>
                <a:gd name="T53" fmla="*/ 352 h 592"/>
                <a:gd name="T54" fmla="*/ 17 w 893"/>
                <a:gd name="T55" fmla="*/ 368 h 592"/>
                <a:gd name="T56" fmla="*/ 51 w 893"/>
                <a:gd name="T57" fmla="*/ 392 h 592"/>
                <a:gd name="T58" fmla="*/ 59 w 893"/>
                <a:gd name="T59" fmla="*/ 416 h 592"/>
                <a:gd name="T60" fmla="*/ 93 w 893"/>
                <a:gd name="T61" fmla="*/ 440 h 592"/>
                <a:gd name="T62" fmla="*/ 135 w 893"/>
                <a:gd name="T63" fmla="*/ 456 h 592"/>
                <a:gd name="T64" fmla="*/ 118 w 893"/>
                <a:gd name="T65" fmla="*/ 488 h 592"/>
                <a:gd name="T66" fmla="*/ 160 w 893"/>
                <a:gd name="T67" fmla="*/ 496 h 592"/>
                <a:gd name="T68" fmla="*/ 202 w 893"/>
                <a:gd name="T69" fmla="*/ 512 h 592"/>
                <a:gd name="T70" fmla="*/ 244 w 893"/>
                <a:gd name="T71" fmla="*/ 488 h 592"/>
                <a:gd name="T72" fmla="*/ 244 w 893"/>
                <a:gd name="T73" fmla="*/ 528 h 592"/>
                <a:gd name="T74" fmla="*/ 261 w 893"/>
                <a:gd name="T75" fmla="*/ 536 h 592"/>
                <a:gd name="T76" fmla="*/ 253 w 893"/>
                <a:gd name="T77" fmla="*/ 544 h 592"/>
                <a:gd name="T78" fmla="*/ 287 w 893"/>
                <a:gd name="T79" fmla="*/ 560 h 592"/>
                <a:gd name="T80" fmla="*/ 287 w 893"/>
                <a:gd name="T81" fmla="*/ 584 h 592"/>
                <a:gd name="T82" fmla="*/ 320 w 893"/>
                <a:gd name="T83" fmla="*/ 592 h 592"/>
                <a:gd name="T84" fmla="*/ 413 w 893"/>
                <a:gd name="T85" fmla="*/ 592 h 592"/>
                <a:gd name="T86" fmla="*/ 438 w 893"/>
                <a:gd name="T87" fmla="*/ 568 h 592"/>
                <a:gd name="T88" fmla="*/ 463 w 893"/>
                <a:gd name="T89" fmla="*/ 568 h 592"/>
                <a:gd name="T90" fmla="*/ 514 w 893"/>
                <a:gd name="T91" fmla="*/ 568 h 592"/>
                <a:gd name="T92" fmla="*/ 565 w 893"/>
                <a:gd name="T93" fmla="*/ 560 h 592"/>
                <a:gd name="T94" fmla="*/ 607 w 893"/>
                <a:gd name="T95" fmla="*/ 504 h 592"/>
                <a:gd name="T96" fmla="*/ 657 w 893"/>
                <a:gd name="T97" fmla="*/ 488 h 592"/>
                <a:gd name="T98" fmla="*/ 699 w 893"/>
                <a:gd name="T99" fmla="*/ 480 h 592"/>
                <a:gd name="T100" fmla="*/ 725 w 893"/>
                <a:gd name="T101" fmla="*/ 488 h 592"/>
                <a:gd name="T102" fmla="*/ 767 w 893"/>
                <a:gd name="T103" fmla="*/ 480 h 592"/>
                <a:gd name="T104" fmla="*/ 775 w 893"/>
                <a:gd name="T105" fmla="*/ 496 h 592"/>
                <a:gd name="T106" fmla="*/ 826 w 893"/>
                <a:gd name="T107" fmla="*/ 496 h 592"/>
                <a:gd name="T108" fmla="*/ 834 w 893"/>
                <a:gd name="T109" fmla="*/ 416 h 592"/>
                <a:gd name="T110" fmla="*/ 851 w 893"/>
                <a:gd name="T111" fmla="*/ 376 h 592"/>
                <a:gd name="T112" fmla="*/ 885 w 893"/>
                <a:gd name="T113" fmla="*/ 336 h 592"/>
                <a:gd name="T114" fmla="*/ 893 w 893"/>
                <a:gd name="T115" fmla="*/ 312 h 592"/>
                <a:gd name="T116" fmla="*/ 876 w 893"/>
                <a:gd name="T117" fmla="*/ 288 h 592"/>
                <a:gd name="T118" fmla="*/ 834 w 893"/>
                <a:gd name="T119" fmla="*/ 288 h 592"/>
                <a:gd name="T120" fmla="*/ 784 w 893"/>
                <a:gd name="T121" fmla="*/ 312 h 5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83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84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64 w 860"/>
                <a:gd name="T93" fmla="*/ 640 h 656"/>
                <a:gd name="T94" fmla="*/ 497 w 860"/>
                <a:gd name="T95" fmla="*/ 616 h 656"/>
                <a:gd name="T96" fmla="*/ 523 w 860"/>
                <a:gd name="T97" fmla="*/ 640 h 656"/>
                <a:gd name="T98" fmla="*/ 531 w 860"/>
                <a:gd name="T99" fmla="*/ 656 h 656"/>
                <a:gd name="T100" fmla="*/ 556 w 860"/>
                <a:gd name="T101" fmla="*/ 656 h 656"/>
                <a:gd name="T102" fmla="*/ 581 w 860"/>
                <a:gd name="T103" fmla="*/ 632 h 656"/>
                <a:gd name="T104" fmla="*/ 615 w 860"/>
                <a:gd name="T105" fmla="*/ 632 h 656"/>
                <a:gd name="T106" fmla="*/ 640 w 860"/>
                <a:gd name="T107" fmla="*/ 616 h 656"/>
                <a:gd name="T108" fmla="*/ 683 w 860"/>
                <a:gd name="T109" fmla="*/ 616 h 656"/>
                <a:gd name="T110" fmla="*/ 708 w 860"/>
                <a:gd name="T111" fmla="*/ 624 h 656"/>
                <a:gd name="T112" fmla="*/ 767 w 860"/>
                <a:gd name="T113" fmla="*/ 632 h 656"/>
                <a:gd name="T114" fmla="*/ 758 w 860"/>
                <a:gd name="T115" fmla="*/ 640 h 656"/>
                <a:gd name="T116" fmla="*/ 792 w 860"/>
                <a:gd name="T117" fmla="*/ 632 h 656"/>
                <a:gd name="T118" fmla="*/ 775 w 860"/>
                <a:gd name="T119" fmla="*/ 560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85"/>
            <p:cNvSpPr>
              <a:spLocks/>
            </p:cNvSpPr>
            <p:nvPr/>
          </p:nvSpPr>
          <p:spPr bwMode="auto">
            <a:xfrm>
              <a:off x="4536" y="1976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86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38 w 860"/>
                <a:gd name="T93" fmla="*/ 624 h 656"/>
                <a:gd name="T94" fmla="*/ 464 w 860"/>
                <a:gd name="T95" fmla="*/ 640 h 656"/>
                <a:gd name="T96" fmla="*/ 497 w 860"/>
                <a:gd name="T97" fmla="*/ 616 h 656"/>
                <a:gd name="T98" fmla="*/ 523 w 860"/>
                <a:gd name="T99" fmla="*/ 640 h 656"/>
                <a:gd name="T100" fmla="*/ 531 w 860"/>
                <a:gd name="T101" fmla="*/ 656 h 656"/>
                <a:gd name="T102" fmla="*/ 556 w 860"/>
                <a:gd name="T103" fmla="*/ 656 h 656"/>
                <a:gd name="T104" fmla="*/ 581 w 860"/>
                <a:gd name="T105" fmla="*/ 632 h 656"/>
                <a:gd name="T106" fmla="*/ 615 w 860"/>
                <a:gd name="T107" fmla="*/ 632 h 656"/>
                <a:gd name="T108" fmla="*/ 640 w 860"/>
                <a:gd name="T109" fmla="*/ 616 h 656"/>
                <a:gd name="T110" fmla="*/ 683 w 860"/>
                <a:gd name="T111" fmla="*/ 616 h 656"/>
                <a:gd name="T112" fmla="*/ 708 w 860"/>
                <a:gd name="T113" fmla="*/ 624 h 656"/>
                <a:gd name="T114" fmla="*/ 767 w 860"/>
                <a:gd name="T115" fmla="*/ 632 h 656"/>
                <a:gd name="T116" fmla="*/ 758 w 860"/>
                <a:gd name="T117" fmla="*/ 640 h 656"/>
                <a:gd name="T118" fmla="*/ 792 w 860"/>
                <a:gd name="T119" fmla="*/ 632 h 656"/>
                <a:gd name="T120" fmla="*/ 775 w 860"/>
                <a:gd name="T121" fmla="*/ 560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87"/>
            <p:cNvSpPr>
              <a:spLocks/>
            </p:cNvSpPr>
            <p:nvPr/>
          </p:nvSpPr>
          <p:spPr bwMode="auto">
            <a:xfrm>
              <a:off x="4536" y="1968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auto">
            <a:xfrm>
              <a:off x="4578" y="1792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89"/>
            <p:cNvSpPr>
              <a:spLocks/>
            </p:cNvSpPr>
            <p:nvPr/>
          </p:nvSpPr>
          <p:spPr bwMode="auto">
            <a:xfrm>
              <a:off x="4831" y="2096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90"/>
            <p:cNvSpPr>
              <a:spLocks/>
            </p:cNvSpPr>
            <p:nvPr/>
          </p:nvSpPr>
          <p:spPr bwMode="auto">
            <a:xfrm>
              <a:off x="4578" y="1784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91"/>
            <p:cNvSpPr>
              <a:spLocks/>
            </p:cNvSpPr>
            <p:nvPr/>
          </p:nvSpPr>
          <p:spPr bwMode="auto">
            <a:xfrm>
              <a:off x="4831" y="2088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92"/>
            <p:cNvSpPr>
              <a:spLocks/>
            </p:cNvSpPr>
            <p:nvPr/>
          </p:nvSpPr>
          <p:spPr bwMode="auto">
            <a:xfrm>
              <a:off x="4822" y="1768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110 w 725"/>
                <a:gd name="T51" fmla="*/ 576 h 600"/>
                <a:gd name="T52" fmla="*/ 211 w 725"/>
                <a:gd name="T53" fmla="*/ 544 h 600"/>
                <a:gd name="T54" fmla="*/ 362 w 725"/>
                <a:gd name="T55" fmla="*/ 528 h 600"/>
                <a:gd name="T56" fmla="*/ 421 w 725"/>
                <a:gd name="T57" fmla="*/ 528 h 600"/>
                <a:gd name="T58" fmla="*/ 489 w 725"/>
                <a:gd name="T59" fmla="*/ 544 h 600"/>
                <a:gd name="T60" fmla="*/ 539 w 725"/>
                <a:gd name="T61" fmla="*/ 528 h 600"/>
                <a:gd name="T62" fmla="*/ 632 w 725"/>
                <a:gd name="T63" fmla="*/ 520 h 600"/>
                <a:gd name="T64" fmla="*/ 641 w 725"/>
                <a:gd name="T65" fmla="*/ 424 h 600"/>
                <a:gd name="T66" fmla="*/ 674 w 725"/>
                <a:gd name="T67" fmla="*/ 368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93"/>
            <p:cNvSpPr>
              <a:spLocks/>
            </p:cNvSpPr>
            <p:nvPr/>
          </p:nvSpPr>
          <p:spPr bwMode="auto">
            <a:xfrm>
              <a:off x="4569" y="1600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94"/>
            <p:cNvSpPr>
              <a:spLocks/>
            </p:cNvSpPr>
            <p:nvPr/>
          </p:nvSpPr>
          <p:spPr bwMode="auto">
            <a:xfrm>
              <a:off x="4822" y="1760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93 w 725"/>
                <a:gd name="T51" fmla="*/ 600 h 600"/>
                <a:gd name="T52" fmla="*/ 152 w 725"/>
                <a:gd name="T53" fmla="*/ 552 h 600"/>
                <a:gd name="T54" fmla="*/ 303 w 725"/>
                <a:gd name="T55" fmla="*/ 536 h 600"/>
                <a:gd name="T56" fmla="*/ 396 w 725"/>
                <a:gd name="T57" fmla="*/ 552 h 600"/>
                <a:gd name="T58" fmla="*/ 455 w 725"/>
                <a:gd name="T59" fmla="*/ 528 h 600"/>
                <a:gd name="T60" fmla="*/ 514 w 725"/>
                <a:gd name="T61" fmla="*/ 512 h 600"/>
                <a:gd name="T62" fmla="*/ 582 w 725"/>
                <a:gd name="T63" fmla="*/ 504 h 600"/>
                <a:gd name="T64" fmla="*/ 624 w 725"/>
                <a:gd name="T65" fmla="*/ 488 h 600"/>
                <a:gd name="T66" fmla="*/ 700 w 725"/>
                <a:gd name="T67" fmla="*/ 400 h 600"/>
                <a:gd name="T68" fmla="*/ 657 w 725"/>
                <a:gd name="T69" fmla="*/ 344 h 6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95"/>
            <p:cNvSpPr>
              <a:spLocks/>
            </p:cNvSpPr>
            <p:nvPr/>
          </p:nvSpPr>
          <p:spPr bwMode="auto">
            <a:xfrm>
              <a:off x="4569" y="1592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96"/>
            <p:cNvSpPr>
              <a:spLocks/>
            </p:cNvSpPr>
            <p:nvPr/>
          </p:nvSpPr>
          <p:spPr bwMode="auto">
            <a:xfrm>
              <a:off x="4679" y="1392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97"/>
            <p:cNvSpPr>
              <a:spLocks/>
            </p:cNvSpPr>
            <p:nvPr/>
          </p:nvSpPr>
          <p:spPr bwMode="auto">
            <a:xfrm>
              <a:off x="4687" y="-8"/>
              <a:ext cx="1121" cy="2200"/>
            </a:xfrm>
            <a:custGeom>
              <a:avLst/>
              <a:gdLst>
                <a:gd name="T0" fmla="*/ 995 w 1121"/>
                <a:gd name="T1" fmla="*/ 64 h 2200"/>
                <a:gd name="T2" fmla="*/ 1003 w 1121"/>
                <a:gd name="T3" fmla="*/ 160 h 2200"/>
                <a:gd name="T4" fmla="*/ 919 w 1121"/>
                <a:gd name="T5" fmla="*/ 168 h 2200"/>
                <a:gd name="T6" fmla="*/ 877 w 1121"/>
                <a:gd name="T7" fmla="*/ 168 h 2200"/>
                <a:gd name="T8" fmla="*/ 893 w 1121"/>
                <a:gd name="T9" fmla="*/ 88 h 2200"/>
                <a:gd name="T10" fmla="*/ 851 w 1121"/>
                <a:gd name="T11" fmla="*/ 16 h 2200"/>
                <a:gd name="T12" fmla="*/ 700 w 1121"/>
                <a:gd name="T13" fmla="*/ 48 h 2200"/>
                <a:gd name="T14" fmla="*/ 809 w 1121"/>
                <a:gd name="T15" fmla="*/ 176 h 2200"/>
                <a:gd name="T16" fmla="*/ 877 w 1121"/>
                <a:gd name="T17" fmla="*/ 224 h 2200"/>
                <a:gd name="T18" fmla="*/ 851 w 1121"/>
                <a:gd name="T19" fmla="*/ 304 h 2200"/>
                <a:gd name="T20" fmla="*/ 784 w 1121"/>
                <a:gd name="T21" fmla="*/ 328 h 2200"/>
                <a:gd name="T22" fmla="*/ 725 w 1121"/>
                <a:gd name="T23" fmla="*/ 448 h 2200"/>
                <a:gd name="T24" fmla="*/ 818 w 1121"/>
                <a:gd name="T25" fmla="*/ 560 h 2200"/>
                <a:gd name="T26" fmla="*/ 599 w 1121"/>
                <a:gd name="T27" fmla="*/ 568 h 2200"/>
                <a:gd name="T28" fmla="*/ 607 w 1121"/>
                <a:gd name="T29" fmla="*/ 640 h 2200"/>
                <a:gd name="T30" fmla="*/ 700 w 1121"/>
                <a:gd name="T31" fmla="*/ 664 h 2200"/>
                <a:gd name="T32" fmla="*/ 674 w 1121"/>
                <a:gd name="T33" fmla="*/ 712 h 2200"/>
                <a:gd name="T34" fmla="*/ 548 w 1121"/>
                <a:gd name="T35" fmla="*/ 688 h 2200"/>
                <a:gd name="T36" fmla="*/ 447 w 1121"/>
                <a:gd name="T37" fmla="*/ 592 h 2200"/>
                <a:gd name="T38" fmla="*/ 430 w 1121"/>
                <a:gd name="T39" fmla="*/ 512 h 2200"/>
                <a:gd name="T40" fmla="*/ 253 w 1121"/>
                <a:gd name="T41" fmla="*/ 424 h 2200"/>
                <a:gd name="T42" fmla="*/ 396 w 1121"/>
                <a:gd name="T43" fmla="*/ 440 h 2200"/>
                <a:gd name="T44" fmla="*/ 658 w 1121"/>
                <a:gd name="T45" fmla="*/ 416 h 2200"/>
                <a:gd name="T46" fmla="*/ 717 w 1121"/>
                <a:gd name="T47" fmla="*/ 288 h 2200"/>
                <a:gd name="T48" fmla="*/ 599 w 1121"/>
                <a:gd name="T49" fmla="*/ 192 h 2200"/>
                <a:gd name="T50" fmla="*/ 304 w 1121"/>
                <a:gd name="T51" fmla="*/ 128 h 2200"/>
                <a:gd name="T52" fmla="*/ 186 w 1121"/>
                <a:gd name="T53" fmla="*/ 96 h 2200"/>
                <a:gd name="T54" fmla="*/ 110 w 1121"/>
                <a:gd name="T55" fmla="*/ 112 h 2200"/>
                <a:gd name="T56" fmla="*/ 42 w 1121"/>
                <a:gd name="T57" fmla="*/ 176 h 2200"/>
                <a:gd name="T58" fmla="*/ 26 w 1121"/>
                <a:gd name="T59" fmla="*/ 336 h 2200"/>
                <a:gd name="T60" fmla="*/ 93 w 1121"/>
                <a:gd name="T61" fmla="*/ 448 h 2200"/>
                <a:gd name="T62" fmla="*/ 169 w 1121"/>
                <a:gd name="T63" fmla="*/ 656 h 2200"/>
                <a:gd name="T64" fmla="*/ 287 w 1121"/>
                <a:gd name="T65" fmla="*/ 808 h 2200"/>
                <a:gd name="T66" fmla="*/ 388 w 1121"/>
                <a:gd name="T67" fmla="*/ 944 h 2200"/>
                <a:gd name="T68" fmla="*/ 287 w 1121"/>
                <a:gd name="T69" fmla="*/ 1152 h 2200"/>
                <a:gd name="T70" fmla="*/ 304 w 1121"/>
                <a:gd name="T71" fmla="*/ 1264 h 2200"/>
                <a:gd name="T72" fmla="*/ 396 w 1121"/>
                <a:gd name="T73" fmla="*/ 1296 h 2200"/>
                <a:gd name="T74" fmla="*/ 346 w 1121"/>
                <a:gd name="T75" fmla="*/ 1312 h 2200"/>
                <a:gd name="T76" fmla="*/ 287 w 1121"/>
                <a:gd name="T77" fmla="*/ 1368 h 2200"/>
                <a:gd name="T78" fmla="*/ 287 w 1121"/>
                <a:gd name="T79" fmla="*/ 1408 h 2200"/>
                <a:gd name="T80" fmla="*/ 329 w 1121"/>
                <a:gd name="T81" fmla="*/ 1568 h 2200"/>
                <a:gd name="T82" fmla="*/ 354 w 1121"/>
                <a:gd name="T83" fmla="*/ 1680 h 2200"/>
                <a:gd name="T84" fmla="*/ 413 w 1121"/>
                <a:gd name="T85" fmla="*/ 1768 h 2200"/>
                <a:gd name="T86" fmla="*/ 481 w 1121"/>
                <a:gd name="T87" fmla="*/ 1776 h 2200"/>
                <a:gd name="T88" fmla="*/ 573 w 1121"/>
                <a:gd name="T89" fmla="*/ 1776 h 2200"/>
                <a:gd name="T90" fmla="*/ 649 w 1121"/>
                <a:gd name="T91" fmla="*/ 1840 h 2200"/>
                <a:gd name="T92" fmla="*/ 683 w 1121"/>
                <a:gd name="T93" fmla="*/ 1904 h 2200"/>
                <a:gd name="T94" fmla="*/ 767 w 1121"/>
                <a:gd name="T95" fmla="*/ 1960 h 2200"/>
                <a:gd name="T96" fmla="*/ 843 w 1121"/>
                <a:gd name="T97" fmla="*/ 2024 h 2200"/>
                <a:gd name="T98" fmla="*/ 767 w 1121"/>
                <a:gd name="T99" fmla="*/ 2072 h 2200"/>
                <a:gd name="T100" fmla="*/ 809 w 1121"/>
                <a:gd name="T101" fmla="*/ 2136 h 2200"/>
                <a:gd name="T102" fmla="*/ 877 w 1121"/>
                <a:gd name="T103" fmla="*/ 2128 h 2200"/>
                <a:gd name="T104" fmla="*/ 1011 w 1121"/>
                <a:gd name="T105" fmla="*/ 2112 h 2200"/>
                <a:gd name="T106" fmla="*/ 1054 w 1121"/>
                <a:gd name="T107" fmla="*/ 2192 h 2200"/>
                <a:gd name="T108" fmla="*/ 1113 w 1121"/>
                <a:gd name="T109" fmla="*/ 1360 h 2200"/>
                <a:gd name="T110" fmla="*/ 1014 w 1121"/>
                <a:gd name="T111" fmla="*/ 13 h 2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21" h="2200">
                  <a:moveTo>
                    <a:pt x="1014" y="13"/>
                  </a:moveTo>
                  <a:lnTo>
                    <a:pt x="1011" y="6"/>
                  </a:lnTo>
                  <a:lnTo>
                    <a:pt x="995" y="64"/>
                  </a:lnTo>
                  <a:lnTo>
                    <a:pt x="1011" y="112"/>
                  </a:lnTo>
                  <a:lnTo>
                    <a:pt x="1011" y="136"/>
                  </a:lnTo>
                  <a:lnTo>
                    <a:pt x="1003" y="160"/>
                  </a:lnTo>
                  <a:lnTo>
                    <a:pt x="961" y="184"/>
                  </a:lnTo>
                  <a:lnTo>
                    <a:pt x="936" y="184"/>
                  </a:lnTo>
                  <a:lnTo>
                    <a:pt x="919" y="168"/>
                  </a:lnTo>
                  <a:lnTo>
                    <a:pt x="902" y="160"/>
                  </a:lnTo>
                  <a:lnTo>
                    <a:pt x="893" y="168"/>
                  </a:lnTo>
                  <a:lnTo>
                    <a:pt x="877" y="168"/>
                  </a:lnTo>
                  <a:lnTo>
                    <a:pt x="877" y="144"/>
                  </a:lnTo>
                  <a:lnTo>
                    <a:pt x="877" y="112"/>
                  </a:lnTo>
                  <a:lnTo>
                    <a:pt x="893" y="88"/>
                  </a:lnTo>
                  <a:lnTo>
                    <a:pt x="902" y="64"/>
                  </a:lnTo>
                  <a:lnTo>
                    <a:pt x="893" y="48"/>
                  </a:lnTo>
                  <a:lnTo>
                    <a:pt x="851" y="16"/>
                  </a:lnTo>
                  <a:lnTo>
                    <a:pt x="801" y="24"/>
                  </a:lnTo>
                  <a:lnTo>
                    <a:pt x="750" y="40"/>
                  </a:lnTo>
                  <a:lnTo>
                    <a:pt x="700" y="48"/>
                  </a:lnTo>
                  <a:lnTo>
                    <a:pt x="742" y="64"/>
                  </a:lnTo>
                  <a:lnTo>
                    <a:pt x="784" y="88"/>
                  </a:lnTo>
                  <a:lnTo>
                    <a:pt x="809" y="176"/>
                  </a:lnTo>
                  <a:lnTo>
                    <a:pt x="818" y="200"/>
                  </a:lnTo>
                  <a:lnTo>
                    <a:pt x="843" y="200"/>
                  </a:lnTo>
                  <a:lnTo>
                    <a:pt x="877" y="224"/>
                  </a:lnTo>
                  <a:lnTo>
                    <a:pt x="902" y="264"/>
                  </a:lnTo>
                  <a:lnTo>
                    <a:pt x="910" y="312"/>
                  </a:lnTo>
                  <a:lnTo>
                    <a:pt x="851" y="304"/>
                  </a:lnTo>
                  <a:lnTo>
                    <a:pt x="801" y="312"/>
                  </a:lnTo>
                  <a:lnTo>
                    <a:pt x="784" y="320"/>
                  </a:lnTo>
                  <a:lnTo>
                    <a:pt x="784" y="328"/>
                  </a:lnTo>
                  <a:lnTo>
                    <a:pt x="776" y="360"/>
                  </a:lnTo>
                  <a:lnTo>
                    <a:pt x="750" y="400"/>
                  </a:lnTo>
                  <a:lnTo>
                    <a:pt x="725" y="448"/>
                  </a:lnTo>
                  <a:lnTo>
                    <a:pt x="717" y="480"/>
                  </a:lnTo>
                  <a:lnTo>
                    <a:pt x="733" y="496"/>
                  </a:lnTo>
                  <a:lnTo>
                    <a:pt x="818" y="560"/>
                  </a:lnTo>
                  <a:lnTo>
                    <a:pt x="750" y="584"/>
                  </a:lnTo>
                  <a:lnTo>
                    <a:pt x="666" y="584"/>
                  </a:lnTo>
                  <a:lnTo>
                    <a:pt x="599" y="568"/>
                  </a:lnTo>
                  <a:lnTo>
                    <a:pt x="582" y="584"/>
                  </a:lnTo>
                  <a:lnTo>
                    <a:pt x="573" y="608"/>
                  </a:lnTo>
                  <a:lnTo>
                    <a:pt x="607" y="640"/>
                  </a:lnTo>
                  <a:lnTo>
                    <a:pt x="658" y="648"/>
                  </a:lnTo>
                  <a:lnTo>
                    <a:pt x="683" y="648"/>
                  </a:lnTo>
                  <a:lnTo>
                    <a:pt x="700" y="664"/>
                  </a:lnTo>
                  <a:lnTo>
                    <a:pt x="700" y="680"/>
                  </a:lnTo>
                  <a:lnTo>
                    <a:pt x="683" y="704"/>
                  </a:lnTo>
                  <a:lnTo>
                    <a:pt x="674" y="712"/>
                  </a:lnTo>
                  <a:lnTo>
                    <a:pt x="649" y="712"/>
                  </a:lnTo>
                  <a:lnTo>
                    <a:pt x="599" y="696"/>
                  </a:lnTo>
                  <a:lnTo>
                    <a:pt x="548" y="688"/>
                  </a:lnTo>
                  <a:lnTo>
                    <a:pt x="523" y="680"/>
                  </a:lnTo>
                  <a:lnTo>
                    <a:pt x="506" y="664"/>
                  </a:lnTo>
                  <a:lnTo>
                    <a:pt x="447" y="592"/>
                  </a:lnTo>
                  <a:lnTo>
                    <a:pt x="438" y="552"/>
                  </a:lnTo>
                  <a:lnTo>
                    <a:pt x="438" y="536"/>
                  </a:lnTo>
                  <a:lnTo>
                    <a:pt x="430" y="512"/>
                  </a:lnTo>
                  <a:lnTo>
                    <a:pt x="380" y="496"/>
                  </a:lnTo>
                  <a:lnTo>
                    <a:pt x="337" y="480"/>
                  </a:lnTo>
                  <a:lnTo>
                    <a:pt x="253" y="424"/>
                  </a:lnTo>
                  <a:lnTo>
                    <a:pt x="287" y="424"/>
                  </a:lnTo>
                  <a:lnTo>
                    <a:pt x="321" y="440"/>
                  </a:lnTo>
                  <a:lnTo>
                    <a:pt x="396" y="440"/>
                  </a:lnTo>
                  <a:lnTo>
                    <a:pt x="565" y="448"/>
                  </a:lnTo>
                  <a:lnTo>
                    <a:pt x="624" y="432"/>
                  </a:lnTo>
                  <a:lnTo>
                    <a:pt x="658" y="416"/>
                  </a:lnTo>
                  <a:lnTo>
                    <a:pt x="683" y="384"/>
                  </a:lnTo>
                  <a:lnTo>
                    <a:pt x="708" y="320"/>
                  </a:lnTo>
                  <a:lnTo>
                    <a:pt x="717" y="288"/>
                  </a:lnTo>
                  <a:lnTo>
                    <a:pt x="708" y="256"/>
                  </a:lnTo>
                  <a:lnTo>
                    <a:pt x="666" y="208"/>
                  </a:lnTo>
                  <a:lnTo>
                    <a:pt x="599" y="192"/>
                  </a:lnTo>
                  <a:lnTo>
                    <a:pt x="447" y="152"/>
                  </a:lnTo>
                  <a:lnTo>
                    <a:pt x="371" y="128"/>
                  </a:lnTo>
                  <a:lnTo>
                    <a:pt x="304" y="128"/>
                  </a:lnTo>
                  <a:lnTo>
                    <a:pt x="152" y="128"/>
                  </a:lnTo>
                  <a:lnTo>
                    <a:pt x="177" y="104"/>
                  </a:lnTo>
                  <a:lnTo>
                    <a:pt x="186" y="96"/>
                  </a:lnTo>
                  <a:lnTo>
                    <a:pt x="169" y="88"/>
                  </a:lnTo>
                  <a:lnTo>
                    <a:pt x="127" y="80"/>
                  </a:lnTo>
                  <a:lnTo>
                    <a:pt x="110" y="112"/>
                  </a:lnTo>
                  <a:lnTo>
                    <a:pt x="76" y="120"/>
                  </a:lnTo>
                  <a:lnTo>
                    <a:pt x="76" y="144"/>
                  </a:lnTo>
                  <a:lnTo>
                    <a:pt x="42" y="176"/>
                  </a:lnTo>
                  <a:lnTo>
                    <a:pt x="9" y="224"/>
                  </a:lnTo>
                  <a:lnTo>
                    <a:pt x="0" y="272"/>
                  </a:lnTo>
                  <a:lnTo>
                    <a:pt x="26" y="336"/>
                  </a:lnTo>
                  <a:lnTo>
                    <a:pt x="68" y="352"/>
                  </a:lnTo>
                  <a:lnTo>
                    <a:pt x="110" y="392"/>
                  </a:lnTo>
                  <a:lnTo>
                    <a:pt x="93" y="448"/>
                  </a:lnTo>
                  <a:lnTo>
                    <a:pt x="144" y="544"/>
                  </a:lnTo>
                  <a:lnTo>
                    <a:pt x="211" y="608"/>
                  </a:lnTo>
                  <a:lnTo>
                    <a:pt x="169" y="656"/>
                  </a:lnTo>
                  <a:lnTo>
                    <a:pt x="177" y="712"/>
                  </a:lnTo>
                  <a:lnTo>
                    <a:pt x="245" y="752"/>
                  </a:lnTo>
                  <a:lnTo>
                    <a:pt x="287" y="808"/>
                  </a:lnTo>
                  <a:lnTo>
                    <a:pt x="270" y="856"/>
                  </a:lnTo>
                  <a:lnTo>
                    <a:pt x="337" y="896"/>
                  </a:lnTo>
                  <a:lnTo>
                    <a:pt x="388" y="944"/>
                  </a:lnTo>
                  <a:lnTo>
                    <a:pt x="380" y="1008"/>
                  </a:lnTo>
                  <a:lnTo>
                    <a:pt x="337" y="1080"/>
                  </a:lnTo>
                  <a:lnTo>
                    <a:pt x="287" y="1152"/>
                  </a:lnTo>
                  <a:lnTo>
                    <a:pt x="262" y="1248"/>
                  </a:lnTo>
                  <a:lnTo>
                    <a:pt x="278" y="1232"/>
                  </a:lnTo>
                  <a:lnTo>
                    <a:pt x="304" y="1264"/>
                  </a:lnTo>
                  <a:lnTo>
                    <a:pt x="346" y="1280"/>
                  </a:lnTo>
                  <a:lnTo>
                    <a:pt x="396" y="1288"/>
                  </a:lnTo>
                  <a:lnTo>
                    <a:pt x="396" y="1296"/>
                  </a:lnTo>
                  <a:lnTo>
                    <a:pt x="388" y="1304"/>
                  </a:lnTo>
                  <a:lnTo>
                    <a:pt x="363" y="1312"/>
                  </a:lnTo>
                  <a:lnTo>
                    <a:pt x="346" y="1312"/>
                  </a:lnTo>
                  <a:lnTo>
                    <a:pt x="337" y="1336"/>
                  </a:lnTo>
                  <a:lnTo>
                    <a:pt x="287" y="1344"/>
                  </a:lnTo>
                  <a:lnTo>
                    <a:pt x="287" y="1368"/>
                  </a:lnTo>
                  <a:lnTo>
                    <a:pt x="287" y="1392"/>
                  </a:lnTo>
                  <a:lnTo>
                    <a:pt x="278" y="1392"/>
                  </a:lnTo>
                  <a:lnTo>
                    <a:pt x="287" y="1408"/>
                  </a:lnTo>
                  <a:lnTo>
                    <a:pt x="287" y="1456"/>
                  </a:lnTo>
                  <a:lnTo>
                    <a:pt x="287" y="1520"/>
                  </a:lnTo>
                  <a:lnTo>
                    <a:pt x="329" y="1568"/>
                  </a:lnTo>
                  <a:lnTo>
                    <a:pt x="312" y="1632"/>
                  </a:lnTo>
                  <a:lnTo>
                    <a:pt x="346" y="1640"/>
                  </a:lnTo>
                  <a:lnTo>
                    <a:pt x="354" y="1680"/>
                  </a:lnTo>
                  <a:lnTo>
                    <a:pt x="388" y="1712"/>
                  </a:lnTo>
                  <a:lnTo>
                    <a:pt x="413" y="1776"/>
                  </a:lnTo>
                  <a:lnTo>
                    <a:pt x="413" y="1768"/>
                  </a:lnTo>
                  <a:lnTo>
                    <a:pt x="438" y="1768"/>
                  </a:lnTo>
                  <a:lnTo>
                    <a:pt x="464" y="1784"/>
                  </a:lnTo>
                  <a:lnTo>
                    <a:pt x="481" y="1776"/>
                  </a:lnTo>
                  <a:lnTo>
                    <a:pt x="514" y="1784"/>
                  </a:lnTo>
                  <a:lnTo>
                    <a:pt x="531" y="1800"/>
                  </a:lnTo>
                  <a:lnTo>
                    <a:pt x="573" y="1776"/>
                  </a:lnTo>
                  <a:lnTo>
                    <a:pt x="607" y="1784"/>
                  </a:lnTo>
                  <a:lnTo>
                    <a:pt x="641" y="1808"/>
                  </a:lnTo>
                  <a:lnTo>
                    <a:pt x="649" y="1840"/>
                  </a:lnTo>
                  <a:lnTo>
                    <a:pt x="649" y="1872"/>
                  </a:lnTo>
                  <a:lnTo>
                    <a:pt x="683" y="1888"/>
                  </a:lnTo>
                  <a:lnTo>
                    <a:pt x="683" y="1904"/>
                  </a:lnTo>
                  <a:lnTo>
                    <a:pt x="717" y="1928"/>
                  </a:lnTo>
                  <a:lnTo>
                    <a:pt x="759" y="1936"/>
                  </a:lnTo>
                  <a:lnTo>
                    <a:pt x="767" y="1960"/>
                  </a:lnTo>
                  <a:lnTo>
                    <a:pt x="835" y="1976"/>
                  </a:lnTo>
                  <a:lnTo>
                    <a:pt x="860" y="2000"/>
                  </a:lnTo>
                  <a:lnTo>
                    <a:pt x="843" y="2024"/>
                  </a:lnTo>
                  <a:lnTo>
                    <a:pt x="826" y="2040"/>
                  </a:lnTo>
                  <a:lnTo>
                    <a:pt x="776" y="2048"/>
                  </a:lnTo>
                  <a:lnTo>
                    <a:pt x="767" y="2072"/>
                  </a:lnTo>
                  <a:lnTo>
                    <a:pt x="792" y="2088"/>
                  </a:lnTo>
                  <a:lnTo>
                    <a:pt x="792" y="2112"/>
                  </a:lnTo>
                  <a:lnTo>
                    <a:pt x="809" y="2136"/>
                  </a:lnTo>
                  <a:lnTo>
                    <a:pt x="835" y="2168"/>
                  </a:lnTo>
                  <a:lnTo>
                    <a:pt x="868" y="2168"/>
                  </a:lnTo>
                  <a:lnTo>
                    <a:pt x="877" y="2128"/>
                  </a:lnTo>
                  <a:lnTo>
                    <a:pt x="910" y="2128"/>
                  </a:lnTo>
                  <a:lnTo>
                    <a:pt x="969" y="2096"/>
                  </a:lnTo>
                  <a:lnTo>
                    <a:pt x="1011" y="2112"/>
                  </a:lnTo>
                  <a:lnTo>
                    <a:pt x="1054" y="2136"/>
                  </a:lnTo>
                  <a:lnTo>
                    <a:pt x="1037" y="2152"/>
                  </a:lnTo>
                  <a:lnTo>
                    <a:pt x="1054" y="2192"/>
                  </a:lnTo>
                  <a:lnTo>
                    <a:pt x="1079" y="2200"/>
                  </a:lnTo>
                  <a:lnTo>
                    <a:pt x="1113" y="2200"/>
                  </a:lnTo>
                  <a:lnTo>
                    <a:pt x="1113" y="1360"/>
                  </a:lnTo>
                  <a:lnTo>
                    <a:pt x="1121" y="0"/>
                  </a:lnTo>
                  <a:lnTo>
                    <a:pt x="1116" y="8"/>
                  </a:lnTo>
                  <a:lnTo>
                    <a:pt x="1014" y="13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98"/>
            <p:cNvSpPr>
              <a:spLocks/>
            </p:cNvSpPr>
            <p:nvPr/>
          </p:nvSpPr>
          <p:spPr bwMode="auto">
            <a:xfrm>
              <a:off x="4679" y="1384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99"/>
            <p:cNvSpPr>
              <a:spLocks/>
            </p:cNvSpPr>
            <p:nvPr/>
          </p:nvSpPr>
          <p:spPr bwMode="auto">
            <a:xfrm>
              <a:off x="4687" y="2"/>
              <a:ext cx="1115" cy="2190"/>
            </a:xfrm>
            <a:custGeom>
              <a:avLst/>
              <a:gdLst>
                <a:gd name="T0" fmla="*/ 1011 w 1115"/>
                <a:gd name="T1" fmla="*/ 102 h 2190"/>
                <a:gd name="T2" fmla="*/ 961 w 1115"/>
                <a:gd name="T3" fmla="*/ 174 h 2190"/>
                <a:gd name="T4" fmla="*/ 902 w 1115"/>
                <a:gd name="T5" fmla="*/ 150 h 2190"/>
                <a:gd name="T6" fmla="*/ 877 w 1115"/>
                <a:gd name="T7" fmla="*/ 134 h 2190"/>
                <a:gd name="T8" fmla="*/ 902 w 1115"/>
                <a:gd name="T9" fmla="*/ 54 h 2190"/>
                <a:gd name="T10" fmla="*/ 801 w 1115"/>
                <a:gd name="T11" fmla="*/ 14 h 2190"/>
                <a:gd name="T12" fmla="*/ 742 w 1115"/>
                <a:gd name="T13" fmla="*/ 54 h 2190"/>
                <a:gd name="T14" fmla="*/ 818 w 1115"/>
                <a:gd name="T15" fmla="*/ 190 h 2190"/>
                <a:gd name="T16" fmla="*/ 902 w 1115"/>
                <a:gd name="T17" fmla="*/ 254 h 2190"/>
                <a:gd name="T18" fmla="*/ 801 w 1115"/>
                <a:gd name="T19" fmla="*/ 302 h 2190"/>
                <a:gd name="T20" fmla="*/ 776 w 1115"/>
                <a:gd name="T21" fmla="*/ 350 h 2190"/>
                <a:gd name="T22" fmla="*/ 717 w 1115"/>
                <a:gd name="T23" fmla="*/ 470 h 2190"/>
                <a:gd name="T24" fmla="*/ 750 w 1115"/>
                <a:gd name="T25" fmla="*/ 574 h 2190"/>
                <a:gd name="T26" fmla="*/ 582 w 1115"/>
                <a:gd name="T27" fmla="*/ 574 h 2190"/>
                <a:gd name="T28" fmla="*/ 658 w 1115"/>
                <a:gd name="T29" fmla="*/ 638 h 2190"/>
                <a:gd name="T30" fmla="*/ 700 w 1115"/>
                <a:gd name="T31" fmla="*/ 670 h 2190"/>
                <a:gd name="T32" fmla="*/ 649 w 1115"/>
                <a:gd name="T33" fmla="*/ 702 h 2190"/>
                <a:gd name="T34" fmla="*/ 523 w 1115"/>
                <a:gd name="T35" fmla="*/ 670 h 2190"/>
                <a:gd name="T36" fmla="*/ 438 w 1115"/>
                <a:gd name="T37" fmla="*/ 542 h 2190"/>
                <a:gd name="T38" fmla="*/ 380 w 1115"/>
                <a:gd name="T39" fmla="*/ 486 h 2190"/>
                <a:gd name="T40" fmla="*/ 287 w 1115"/>
                <a:gd name="T41" fmla="*/ 414 h 2190"/>
                <a:gd name="T42" fmla="*/ 565 w 1115"/>
                <a:gd name="T43" fmla="*/ 438 h 2190"/>
                <a:gd name="T44" fmla="*/ 683 w 1115"/>
                <a:gd name="T45" fmla="*/ 374 h 2190"/>
                <a:gd name="T46" fmla="*/ 708 w 1115"/>
                <a:gd name="T47" fmla="*/ 246 h 2190"/>
                <a:gd name="T48" fmla="*/ 447 w 1115"/>
                <a:gd name="T49" fmla="*/ 142 h 2190"/>
                <a:gd name="T50" fmla="*/ 152 w 1115"/>
                <a:gd name="T51" fmla="*/ 118 h 2190"/>
                <a:gd name="T52" fmla="*/ 169 w 1115"/>
                <a:gd name="T53" fmla="*/ 78 h 2190"/>
                <a:gd name="T54" fmla="*/ 76 w 1115"/>
                <a:gd name="T55" fmla="*/ 110 h 2190"/>
                <a:gd name="T56" fmla="*/ 9 w 1115"/>
                <a:gd name="T57" fmla="*/ 214 h 2190"/>
                <a:gd name="T58" fmla="*/ 68 w 1115"/>
                <a:gd name="T59" fmla="*/ 342 h 2190"/>
                <a:gd name="T60" fmla="*/ 144 w 1115"/>
                <a:gd name="T61" fmla="*/ 534 h 2190"/>
                <a:gd name="T62" fmla="*/ 177 w 1115"/>
                <a:gd name="T63" fmla="*/ 702 h 2190"/>
                <a:gd name="T64" fmla="*/ 270 w 1115"/>
                <a:gd name="T65" fmla="*/ 846 h 2190"/>
                <a:gd name="T66" fmla="*/ 380 w 1115"/>
                <a:gd name="T67" fmla="*/ 998 h 2190"/>
                <a:gd name="T68" fmla="*/ 262 w 1115"/>
                <a:gd name="T69" fmla="*/ 1238 h 2190"/>
                <a:gd name="T70" fmla="*/ 346 w 1115"/>
                <a:gd name="T71" fmla="*/ 1270 h 2190"/>
                <a:gd name="T72" fmla="*/ 388 w 1115"/>
                <a:gd name="T73" fmla="*/ 1294 h 2190"/>
                <a:gd name="T74" fmla="*/ 337 w 1115"/>
                <a:gd name="T75" fmla="*/ 1326 h 2190"/>
                <a:gd name="T76" fmla="*/ 287 w 1115"/>
                <a:gd name="T77" fmla="*/ 1382 h 2190"/>
                <a:gd name="T78" fmla="*/ 287 w 1115"/>
                <a:gd name="T79" fmla="*/ 1446 h 2190"/>
                <a:gd name="T80" fmla="*/ 312 w 1115"/>
                <a:gd name="T81" fmla="*/ 1622 h 2190"/>
                <a:gd name="T82" fmla="*/ 388 w 1115"/>
                <a:gd name="T83" fmla="*/ 1702 h 2190"/>
                <a:gd name="T84" fmla="*/ 438 w 1115"/>
                <a:gd name="T85" fmla="*/ 1758 h 2190"/>
                <a:gd name="T86" fmla="*/ 514 w 1115"/>
                <a:gd name="T87" fmla="*/ 1774 h 2190"/>
                <a:gd name="T88" fmla="*/ 607 w 1115"/>
                <a:gd name="T89" fmla="*/ 1774 h 2190"/>
                <a:gd name="T90" fmla="*/ 649 w 1115"/>
                <a:gd name="T91" fmla="*/ 1862 h 2190"/>
                <a:gd name="T92" fmla="*/ 717 w 1115"/>
                <a:gd name="T93" fmla="*/ 1918 h 2190"/>
                <a:gd name="T94" fmla="*/ 835 w 1115"/>
                <a:gd name="T95" fmla="*/ 1966 h 2190"/>
                <a:gd name="T96" fmla="*/ 826 w 1115"/>
                <a:gd name="T97" fmla="*/ 2030 h 2190"/>
                <a:gd name="T98" fmla="*/ 792 w 1115"/>
                <a:gd name="T99" fmla="*/ 2078 h 2190"/>
                <a:gd name="T100" fmla="*/ 835 w 1115"/>
                <a:gd name="T101" fmla="*/ 2158 h 2190"/>
                <a:gd name="T102" fmla="*/ 877 w 1115"/>
                <a:gd name="T103" fmla="*/ 2118 h 2190"/>
                <a:gd name="T104" fmla="*/ 1011 w 1115"/>
                <a:gd name="T105" fmla="*/ 2102 h 2190"/>
                <a:gd name="T106" fmla="*/ 1054 w 1115"/>
                <a:gd name="T107" fmla="*/ 2182 h 2190"/>
                <a:gd name="T108" fmla="*/ 1115 w 1115"/>
                <a:gd name="T109" fmla="*/ 0 h 219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15" h="2190">
                  <a:moveTo>
                    <a:pt x="1011" y="0"/>
                  </a:moveTo>
                  <a:lnTo>
                    <a:pt x="995" y="54"/>
                  </a:lnTo>
                  <a:lnTo>
                    <a:pt x="1011" y="102"/>
                  </a:lnTo>
                  <a:lnTo>
                    <a:pt x="1011" y="126"/>
                  </a:lnTo>
                  <a:lnTo>
                    <a:pt x="1003" y="150"/>
                  </a:lnTo>
                  <a:lnTo>
                    <a:pt x="961" y="174"/>
                  </a:lnTo>
                  <a:lnTo>
                    <a:pt x="936" y="174"/>
                  </a:lnTo>
                  <a:lnTo>
                    <a:pt x="919" y="158"/>
                  </a:lnTo>
                  <a:lnTo>
                    <a:pt x="902" y="150"/>
                  </a:lnTo>
                  <a:lnTo>
                    <a:pt x="893" y="158"/>
                  </a:lnTo>
                  <a:lnTo>
                    <a:pt x="877" y="158"/>
                  </a:lnTo>
                  <a:lnTo>
                    <a:pt x="877" y="134"/>
                  </a:lnTo>
                  <a:lnTo>
                    <a:pt x="877" y="102"/>
                  </a:lnTo>
                  <a:lnTo>
                    <a:pt x="893" y="78"/>
                  </a:lnTo>
                  <a:lnTo>
                    <a:pt x="902" y="54"/>
                  </a:lnTo>
                  <a:lnTo>
                    <a:pt x="893" y="38"/>
                  </a:lnTo>
                  <a:lnTo>
                    <a:pt x="851" y="6"/>
                  </a:lnTo>
                  <a:lnTo>
                    <a:pt x="801" y="14"/>
                  </a:lnTo>
                  <a:lnTo>
                    <a:pt x="750" y="30"/>
                  </a:lnTo>
                  <a:lnTo>
                    <a:pt x="700" y="38"/>
                  </a:lnTo>
                  <a:lnTo>
                    <a:pt x="742" y="54"/>
                  </a:lnTo>
                  <a:lnTo>
                    <a:pt x="784" y="78"/>
                  </a:lnTo>
                  <a:lnTo>
                    <a:pt x="809" y="166"/>
                  </a:lnTo>
                  <a:lnTo>
                    <a:pt x="818" y="190"/>
                  </a:lnTo>
                  <a:lnTo>
                    <a:pt x="843" y="190"/>
                  </a:lnTo>
                  <a:lnTo>
                    <a:pt x="877" y="214"/>
                  </a:lnTo>
                  <a:lnTo>
                    <a:pt x="902" y="254"/>
                  </a:lnTo>
                  <a:lnTo>
                    <a:pt x="910" y="302"/>
                  </a:lnTo>
                  <a:lnTo>
                    <a:pt x="851" y="294"/>
                  </a:lnTo>
                  <a:lnTo>
                    <a:pt x="801" y="302"/>
                  </a:lnTo>
                  <a:lnTo>
                    <a:pt x="784" y="310"/>
                  </a:lnTo>
                  <a:lnTo>
                    <a:pt x="784" y="318"/>
                  </a:lnTo>
                  <a:lnTo>
                    <a:pt x="776" y="350"/>
                  </a:lnTo>
                  <a:lnTo>
                    <a:pt x="750" y="390"/>
                  </a:lnTo>
                  <a:lnTo>
                    <a:pt x="725" y="438"/>
                  </a:lnTo>
                  <a:lnTo>
                    <a:pt x="717" y="470"/>
                  </a:lnTo>
                  <a:lnTo>
                    <a:pt x="733" y="486"/>
                  </a:lnTo>
                  <a:lnTo>
                    <a:pt x="818" y="550"/>
                  </a:lnTo>
                  <a:lnTo>
                    <a:pt x="750" y="574"/>
                  </a:lnTo>
                  <a:lnTo>
                    <a:pt x="666" y="574"/>
                  </a:lnTo>
                  <a:lnTo>
                    <a:pt x="599" y="558"/>
                  </a:lnTo>
                  <a:lnTo>
                    <a:pt x="582" y="574"/>
                  </a:lnTo>
                  <a:lnTo>
                    <a:pt x="573" y="598"/>
                  </a:lnTo>
                  <a:lnTo>
                    <a:pt x="607" y="630"/>
                  </a:lnTo>
                  <a:lnTo>
                    <a:pt x="658" y="638"/>
                  </a:lnTo>
                  <a:lnTo>
                    <a:pt x="683" y="638"/>
                  </a:lnTo>
                  <a:lnTo>
                    <a:pt x="700" y="654"/>
                  </a:lnTo>
                  <a:lnTo>
                    <a:pt x="700" y="670"/>
                  </a:lnTo>
                  <a:lnTo>
                    <a:pt x="683" y="694"/>
                  </a:lnTo>
                  <a:lnTo>
                    <a:pt x="674" y="702"/>
                  </a:lnTo>
                  <a:lnTo>
                    <a:pt x="649" y="702"/>
                  </a:lnTo>
                  <a:lnTo>
                    <a:pt x="599" y="686"/>
                  </a:lnTo>
                  <a:lnTo>
                    <a:pt x="548" y="678"/>
                  </a:lnTo>
                  <a:lnTo>
                    <a:pt x="523" y="670"/>
                  </a:lnTo>
                  <a:lnTo>
                    <a:pt x="506" y="654"/>
                  </a:lnTo>
                  <a:lnTo>
                    <a:pt x="447" y="582"/>
                  </a:lnTo>
                  <a:lnTo>
                    <a:pt x="438" y="542"/>
                  </a:lnTo>
                  <a:lnTo>
                    <a:pt x="438" y="526"/>
                  </a:lnTo>
                  <a:lnTo>
                    <a:pt x="430" y="502"/>
                  </a:lnTo>
                  <a:lnTo>
                    <a:pt x="380" y="486"/>
                  </a:lnTo>
                  <a:lnTo>
                    <a:pt x="337" y="470"/>
                  </a:lnTo>
                  <a:lnTo>
                    <a:pt x="253" y="414"/>
                  </a:lnTo>
                  <a:lnTo>
                    <a:pt x="287" y="414"/>
                  </a:lnTo>
                  <a:lnTo>
                    <a:pt x="321" y="430"/>
                  </a:lnTo>
                  <a:lnTo>
                    <a:pt x="396" y="430"/>
                  </a:lnTo>
                  <a:lnTo>
                    <a:pt x="565" y="438"/>
                  </a:lnTo>
                  <a:lnTo>
                    <a:pt x="624" y="422"/>
                  </a:lnTo>
                  <a:lnTo>
                    <a:pt x="658" y="406"/>
                  </a:lnTo>
                  <a:lnTo>
                    <a:pt x="683" y="374"/>
                  </a:lnTo>
                  <a:lnTo>
                    <a:pt x="708" y="310"/>
                  </a:lnTo>
                  <a:lnTo>
                    <a:pt x="717" y="278"/>
                  </a:lnTo>
                  <a:lnTo>
                    <a:pt x="708" y="246"/>
                  </a:lnTo>
                  <a:lnTo>
                    <a:pt x="666" y="198"/>
                  </a:lnTo>
                  <a:lnTo>
                    <a:pt x="599" y="182"/>
                  </a:lnTo>
                  <a:lnTo>
                    <a:pt x="447" y="142"/>
                  </a:lnTo>
                  <a:lnTo>
                    <a:pt x="371" y="118"/>
                  </a:lnTo>
                  <a:lnTo>
                    <a:pt x="304" y="118"/>
                  </a:lnTo>
                  <a:lnTo>
                    <a:pt x="152" y="118"/>
                  </a:lnTo>
                  <a:lnTo>
                    <a:pt x="177" y="94"/>
                  </a:lnTo>
                  <a:lnTo>
                    <a:pt x="186" y="86"/>
                  </a:lnTo>
                  <a:lnTo>
                    <a:pt x="169" y="78"/>
                  </a:lnTo>
                  <a:lnTo>
                    <a:pt x="127" y="70"/>
                  </a:lnTo>
                  <a:lnTo>
                    <a:pt x="110" y="102"/>
                  </a:lnTo>
                  <a:lnTo>
                    <a:pt x="76" y="110"/>
                  </a:lnTo>
                  <a:lnTo>
                    <a:pt x="76" y="134"/>
                  </a:lnTo>
                  <a:lnTo>
                    <a:pt x="42" y="166"/>
                  </a:lnTo>
                  <a:lnTo>
                    <a:pt x="9" y="214"/>
                  </a:lnTo>
                  <a:lnTo>
                    <a:pt x="0" y="262"/>
                  </a:lnTo>
                  <a:lnTo>
                    <a:pt x="26" y="326"/>
                  </a:lnTo>
                  <a:lnTo>
                    <a:pt x="68" y="342"/>
                  </a:lnTo>
                  <a:lnTo>
                    <a:pt x="110" y="382"/>
                  </a:lnTo>
                  <a:lnTo>
                    <a:pt x="93" y="438"/>
                  </a:lnTo>
                  <a:lnTo>
                    <a:pt x="144" y="534"/>
                  </a:lnTo>
                  <a:lnTo>
                    <a:pt x="211" y="598"/>
                  </a:lnTo>
                  <a:lnTo>
                    <a:pt x="169" y="646"/>
                  </a:lnTo>
                  <a:lnTo>
                    <a:pt x="177" y="702"/>
                  </a:lnTo>
                  <a:lnTo>
                    <a:pt x="245" y="742"/>
                  </a:lnTo>
                  <a:lnTo>
                    <a:pt x="287" y="798"/>
                  </a:lnTo>
                  <a:lnTo>
                    <a:pt x="270" y="846"/>
                  </a:lnTo>
                  <a:lnTo>
                    <a:pt x="337" y="886"/>
                  </a:lnTo>
                  <a:lnTo>
                    <a:pt x="388" y="934"/>
                  </a:lnTo>
                  <a:lnTo>
                    <a:pt x="380" y="998"/>
                  </a:lnTo>
                  <a:lnTo>
                    <a:pt x="337" y="1070"/>
                  </a:lnTo>
                  <a:lnTo>
                    <a:pt x="287" y="1142"/>
                  </a:lnTo>
                  <a:lnTo>
                    <a:pt x="262" y="1238"/>
                  </a:lnTo>
                  <a:lnTo>
                    <a:pt x="278" y="1222"/>
                  </a:lnTo>
                  <a:lnTo>
                    <a:pt x="304" y="1254"/>
                  </a:lnTo>
                  <a:lnTo>
                    <a:pt x="346" y="1270"/>
                  </a:lnTo>
                  <a:lnTo>
                    <a:pt x="396" y="1278"/>
                  </a:lnTo>
                  <a:lnTo>
                    <a:pt x="396" y="1286"/>
                  </a:lnTo>
                  <a:lnTo>
                    <a:pt x="388" y="1294"/>
                  </a:lnTo>
                  <a:lnTo>
                    <a:pt x="363" y="1302"/>
                  </a:lnTo>
                  <a:lnTo>
                    <a:pt x="346" y="1302"/>
                  </a:lnTo>
                  <a:lnTo>
                    <a:pt x="337" y="1326"/>
                  </a:lnTo>
                  <a:lnTo>
                    <a:pt x="287" y="1334"/>
                  </a:lnTo>
                  <a:lnTo>
                    <a:pt x="287" y="1358"/>
                  </a:lnTo>
                  <a:lnTo>
                    <a:pt x="287" y="1382"/>
                  </a:lnTo>
                  <a:lnTo>
                    <a:pt x="278" y="1382"/>
                  </a:lnTo>
                  <a:lnTo>
                    <a:pt x="287" y="1398"/>
                  </a:lnTo>
                  <a:lnTo>
                    <a:pt x="287" y="1446"/>
                  </a:lnTo>
                  <a:lnTo>
                    <a:pt x="287" y="1510"/>
                  </a:lnTo>
                  <a:lnTo>
                    <a:pt x="329" y="1558"/>
                  </a:lnTo>
                  <a:lnTo>
                    <a:pt x="312" y="1622"/>
                  </a:lnTo>
                  <a:lnTo>
                    <a:pt x="346" y="1630"/>
                  </a:lnTo>
                  <a:lnTo>
                    <a:pt x="354" y="1670"/>
                  </a:lnTo>
                  <a:lnTo>
                    <a:pt x="388" y="1702"/>
                  </a:lnTo>
                  <a:lnTo>
                    <a:pt x="413" y="1766"/>
                  </a:lnTo>
                  <a:lnTo>
                    <a:pt x="413" y="1758"/>
                  </a:lnTo>
                  <a:lnTo>
                    <a:pt x="438" y="1758"/>
                  </a:lnTo>
                  <a:lnTo>
                    <a:pt x="464" y="1774"/>
                  </a:lnTo>
                  <a:lnTo>
                    <a:pt x="481" y="1766"/>
                  </a:lnTo>
                  <a:lnTo>
                    <a:pt x="514" y="1774"/>
                  </a:lnTo>
                  <a:lnTo>
                    <a:pt x="531" y="1790"/>
                  </a:lnTo>
                  <a:lnTo>
                    <a:pt x="573" y="1766"/>
                  </a:lnTo>
                  <a:lnTo>
                    <a:pt x="607" y="1774"/>
                  </a:lnTo>
                  <a:lnTo>
                    <a:pt x="641" y="1798"/>
                  </a:lnTo>
                  <a:lnTo>
                    <a:pt x="649" y="1830"/>
                  </a:lnTo>
                  <a:lnTo>
                    <a:pt x="649" y="1862"/>
                  </a:lnTo>
                  <a:lnTo>
                    <a:pt x="683" y="1878"/>
                  </a:lnTo>
                  <a:lnTo>
                    <a:pt x="683" y="1894"/>
                  </a:lnTo>
                  <a:lnTo>
                    <a:pt x="717" y="1918"/>
                  </a:lnTo>
                  <a:lnTo>
                    <a:pt x="759" y="1926"/>
                  </a:lnTo>
                  <a:lnTo>
                    <a:pt x="767" y="1950"/>
                  </a:lnTo>
                  <a:lnTo>
                    <a:pt x="835" y="1966"/>
                  </a:lnTo>
                  <a:lnTo>
                    <a:pt x="860" y="1990"/>
                  </a:lnTo>
                  <a:lnTo>
                    <a:pt x="843" y="2014"/>
                  </a:lnTo>
                  <a:lnTo>
                    <a:pt x="826" y="2030"/>
                  </a:lnTo>
                  <a:lnTo>
                    <a:pt x="776" y="2038"/>
                  </a:lnTo>
                  <a:lnTo>
                    <a:pt x="767" y="2062"/>
                  </a:lnTo>
                  <a:lnTo>
                    <a:pt x="792" y="2078"/>
                  </a:lnTo>
                  <a:lnTo>
                    <a:pt x="792" y="2102"/>
                  </a:lnTo>
                  <a:lnTo>
                    <a:pt x="809" y="2126"/>
                  </a:lnTo>
                  <a:lnTo>
                    <a:pt x="835" y="2158"/>
                  </a:lnTo>
                  <a:lnTo>
                    <a:pt x="868" y="2158"/>
                  </a:lnTo>
                  <a:lnTo>
                    <a:pt x="877" y="2118"/>
                  </a:lnTo>
                  <a:lnTo>
                    <a:pt x="910" y="2118"/>
                  </a:lnTo>
                  <a:lnTo>
                    <a:pt x="969" y="2086"/>
                  </a:lnTo>
                  <a:lnTo>
                    <a:pt x="1011" y="2102"/>
                  </a:lnTo>
                  <a:lnTo>
                    <a:pt x="1054" y="2126"/>
                  </a:lnTo>
                  <a:lnTo>
                    <a:pt x="1037" y="2142"/>
                  </a:lnTo>
                  <a:lnTo>
                    <a:pt x="1054" y="2182"/>
                  </a:lnTo>
                  <a:lnTo>
                    <a:pt x="1079" y="2190"/>
                  </a:lnTo>
                  <a:lnTo>
                    <a:pt x="1113" y="2190"/>
                  </a:lnTo>
                  <a:lnTo>
                    <a:pt x="1115" y="0"/>
                  </a:lnTo>
                  <a:lnTo>
                    <a:pt x="101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100"/>
            <p:cNvSpPr>
              <a:spLocks/>
            </p:cNvSpPr>
            <p:nvPr/>
          </p:nvSpPr>
          <p:spPr bwMode="auto">
            <a:xfrm>
              <a:off x="4274" y="136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101"/>
            <p:cNvSpPr>
              <a:spLocks/>
            </p:cNvSpPr>
            <p:nvPr/>
          </p:nvSpPr>
          <p:spPr bwMode="auto">
            <a:xfrm>
              <a:off x="3845" y="312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102"/>
            <p:cNvSpPr>
              <a:spLocks/>
            </p:cNvSpPr>
            <p:nvPr/>
          </p:nvSpPr>
          <p:spPr bwMode="auto">
            <a:xfrm>
              <a:off x="4274" y="128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103"/>
            <p:cNvSpPr>
              <a:spLocks/>
            </p:cNvSpPr>
            <p:nvPr/>
          </p:nvSpPr>
          <p:spPr bwMode="auto">
            <a:xfrm>
              <a:off x="3845" y="304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104"/>
            <p:cNvSpPr>
              <a:spLocks/>
            </p:cNvSpPr>
            <p:nvPr/>
          </p:nvSpPr>
          <p:spPr bwMode="auto">
            <a:xfrm>
              <a:off x="3423" y="0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18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9" y="374"/>
                  </a:lnTo>
                  <a:lnTo>
                    <a:pt x="641" y="368"/>
                  </a:lnTo>
                  <a:lnTo>
                    <a:pt x="645" y="418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105"/>
            <p:cNvSpPr>
              <a:spLocks/>
            </p:cNvSpPr>
            <p:nvPr/>
          </p:nvSpPr>
          <p:spPr bwMode="auto">
            <a:xfrm>
              <a:off x="3423" y="-8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22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1239 w 1340"/>
                <a:gd name="T99" fmla="*/ 104 h 16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8" y="376"/>
                  </a:lnTo>
                  <a:lnTo>
                    <a:pt x="639" y="374"/>
                  </a:lnTo>
                  <a:lnTo>
                    <a:pt x="645" y="422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4" name="Flowchart: Connector 103"/>
          <p:cNvSpPr/>
          <p:nvPr/>
        </p:nvSpPr>
        <p:spPr>
          <a:xfrm>
            <a:off x="8428037" y="2103434"/>
            <a:ext cx="73025" cy="87312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5" name="Flowchart: Connector 104"/>
          <p:cNvSpPr/>
          <p:nvPr/>
        </p:nvSpPr>
        <p:spPr>
          <a:xfrm>
            <a:off x="10509249" y="3409946"/>
            <a:ext cx="71438" cy="8731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6" name="Flowchart: Connector 105"/>
          <p:cNvSpPr/>
          <p:nvPr/>
        </p:nvSpPr>
        <p:spPr>
          <a:xfrm>
            <a:off x="8580437" y="2020884"/>
            <a:ext cx="71437" cy="8572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7" name="Flowchart: Connector 106"/>
          <p:cNvSpPr/>
          <p:nvPr/>
        </p:nvSpPr>
        <p:spPr>
          <a:xfrm>
            <a:off x="9120187" y="2573334"/>
            <a:ext cx="73025" cy="8572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8" name="Flowchart: Connector 107"/>
          <p:cNvSpPr/>
          <p:nvPr/>
        </p:nvSpPr>
        <p:spPr>
          <a:xfrm>
            <a:off x="9190037" y="2552696"/>
            <a:ext cx="71437" cy="8572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9" name="Flowchart: Connector 108"/>
          <p:cNvSpPr/>
          <p:nvPr/>
        </p:nvSpPr>
        <p:spPr>
          <a:xfrm>
            <a:off x="8297862" y="3398834"/>
            <a:ext cx="71437" cy="8572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0" name="Flowchart: Connector 109"/>
          <p:cNvSpPr/>
          <p:nvPr/>
        </p:nvSpPr>
        <p:spPr>
          <a:xfrm>
            <a:off x="9893299" y="2035171"/>
            <a:ext cx="73025" cy="8572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1" name="Flowchart: Connector 110"/>
          <p:cNvSpPr/>
          <p:nvPr/>
        </p:nvSpPr>
        <p:spPr>
          <a:xfrm>
            <a:off x="8651874" y="2047871"/>
            <a:ext cx="71438" cy="8731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" name="Flowchart: Connector 111"/>
          <p:cNvSpPr/>
          <p:nvPr/>
        </p:nvSpPr>
        <p:spPr>
          <a:xfrm>
            <a:off x="9744074" y="1333496"/>
            <a:ext cx="71438" cy="8572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3" name="Flowchart: Connector 112"/>
          <p:cNvSpPr/>
          <p:nvPr/>
        </p:nvSpPr>
        <p:spPr>
          <a:xfrm>
            <a:off x="8891587" y="2174871"/>
            <a:ext cx="71437" cy="8572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4" name="Flowchart: Connector 113"/>
          <p:cNvSpPr/>
          <p:nvPr/>
        </p:nvSpPr>
        <p:spPr>
          <a:xfrm>
            <a:off x="8534399" y="1871659"/>
            <a:ext cx="73025" cy="8572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5" name="Flowchart: Connector 114"/>
          <p:cNvSpPr/>
          <p:nvPr/>
        </p:nvSpPr>
        <p:spPr>
          <a:xfrm>
            <a:off x="8534399" y="2052634"/>
            <a:ext cx="73025" cy="8572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6" name="Picture 4" descr="R:\Projects &amp; Activities\EARIP\3. Project Management\3. Reports and Deliverables\Dissemination\Dissemination material\Pictures - headers_footers\g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912" y="4133846"/>
            <a:ext cx="10207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5" descr="R:\Projects &amp; Activities\EARIP\3. Project Management\3. Reports and Deliverables\Dissemination\Dissemination material\Pictures - headers_footers\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24" y="4465634"/>
            <a:ext cx="6318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2" descr="R:\Projects &amp; Activities\EARIP\3. Project Management\3. Reports and Deliverables\Dissemination\Dissemination material\Pictures - headers_footers\soton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4" y="3641721"/>
            <a:ext cx="9953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11" descr="R:\Projects &amp; Activities\EARIP\3. Project Management\3. Reports and Deliverables\Dissemination\Dissemination material\Pictures - headers_footers\SIA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7" y="4186234"/>
            <a:ext cx="9017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9" descr="R:\Projects &amp; Activities\EARIP\3. Project Management\3. Reports and Deliverables\Dissemination\Dissemination material\Pictures - headers_footers\novarti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699" y="4060821"/>
            <a:ext cx="77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6" descr="R:\Projects &amp; Activities\EARIP\3. Project Management\3. Reports and Deliverables\Dissemination\Dissemination material\Pictures - headers_footers\logo_imperial_college_lond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49" y="4770434"/>
            <a:ext cx="115411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4" y="3441696"/>
            <a:ext cx="8858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13" descr="R:\Projects &amp; Activities\EARIP\3. Project Management\3. Reports and Deliverables\Dissemination\Dissemination material\Pictures - headers_footers\Uo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4" y="3713159"/>
            <a:ext cx="13858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15" descr="C:\Users\jessicae\AppData\Local\Microsoft\Windows\Temporary Internet Files\Content.Outlook\L1NZDURO\logoU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2" y="5897559"/>
            <a:ext cx="13652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2" descr="R:\Projects &amp; Activities\EARIP\3. Project Management\3. Reports and Deliverables\Dissemination\Dissemination material\Pictures - headers_footers\ASTHMAUK_JPE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4" y="4465634"/>
            <a:ext cx="912813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3" descr="R:\Projects &amp; Activities\EARIP\3. Project Management\3. Reports and Deliverables\Dissemination\Dissemination material\Pictures - headers_footers\efa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2" y="5251446"/>
            <a:ext cx="13557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TextBox 126"/>
          <p:cNvSpPr txBox="1"/>
          <p:nvPr/>
        </p:nvSpPr>
        <p:spPr>
          <a:xfrm>
            <a:off x="539750" y="1298575"/>
            <a:ext cx="599111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7030A0"/>
                </a:solidFill>
                <a:latin typeface="Calibri" panose="020F0502020204030204" pitchFamily="34" charset="0"/>
              </a:rPr>
              <a:t>Multidisciplinary partnership co-ordinated by Asthma UK</a:t>
            </a:r>
          </a:p>
          <a:p>
            <a:pPr>
              <a:defRPr/>
            </a:pPr>
            <a:endParaRPr lang="en-GB" sz="2400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2800" b="1" dirty="0">
                <a:solidFill>
                  <a:srgbClr val="7030A0"/>
                </a:solidFill>
                <a:latin typeface="Calibri" panose="020F0502020204030204" pitchFamily="34" charset="0"/>
              </a:rPr>
              <a:t>Aim: to agree asthma R&amp;D priorities</a:t>
            </a:r>
          </a:p>
          <a:p>
            <a:pPr>
              <a:defRPr/>
            </a:pPr>
            <a:endParaRPr lang="en-GB" sz="2400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2400" dirty="0">
                <a:solidFill>
                  <a:srgbClr val="7030A0"/>
                </a:solidFill>
                <a:latin typeface="Calibri" panose="020F0502020204030204" pitchFamily="34" charset="0"/>
              </a:rPr>
              <a:t>€500,000 grant funded under the EU FP7 programme</a:t>
            </a:r>
          </a:p>
          <a:p>
            <a:pPr>
              <a:defRPr/>
            </a:pPr>
            <a:endParaRPr lang="en-GB" sz="2400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2400" dirty="0">
                <a:solidFill>
                  <a:srgbClr val="7030A0"/>
                </a:solidFill>
                <a:latin typeface="Calibri" panose="020F0502020204030204" pitchFamily="34" charset="0"/>
              </a:rPr>
              <a:t>12 partners from across Europe</a:t>
            </a:r>
          </a:p>
          <a:p>
            <a:pPr>
              <a:defRPr/>
            </a:pPr>
            <a:endParaRPr lang="en-GB" sz="2400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2400" dirty="0">
                <a:solidFill>
                  <a:srgbClr val="7030A0"/>
                </a:solidFill>
                <a:latin typeface="Calibri" panose="020F0502020204030204" pitchFamily="34" charset="0"/>
              </a:rPr>
              <a:t>50+ consortium members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pic>
        <p:nvPicPr>
          <p:cNvPr id="128" name="Picture 128" descr="C:\Users\jessicae\AppData\Local\Microsoft\Windows\Temporary Internet Files\Content.Outlook\MADE1QZO\ELF 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37" y="5524496"/>
            <a:ext cx="14287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Title 1"/>
          <p:cNvSpPr txBox="1">
            <a:spLocks/>
          </p:cNvSpPr>
          <p:nvPr/>
        </p:nvSpPr>
        <p:spPr bwMode="auto">
          <a:xfrm>
            <a:off x="1754188" y="106363"/>
            <a:ext cx="40513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7030A0"/>
                </a:solidFill>
                <a:latin typeface="Trebuchet MS" pitchFamily="34" charset="0"/>
              </a:rPr>
              <a:t> EARIP</a:t>
            </a:r>
          </a:p>
        </p:txBody>
      </p:sp>
    </p:spTree>
    <p:extLst>
      <p:ext uri="{BB962C8B-B14F-4D97-AF65-F5344CB8AC3E}">
        <p14:creationId xmlns:p14="http://schemas.microsoft.com/office/powerpoint/2010/main" val="1303467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199" y="2336"/>
            <a:ext cx="10251831" cy="8694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2800" b="0" i="0" kern="1200" spc="-50" baseline="0">
                <a:solidFill>
                  <a:schemeClr val="accent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GB" sz="3200" dirty="0">
                <a:latin typeface="Trebuchet MS" panose="020B0603020202020204" pitchFamily="34" charset="0"/>
              </a:rPr>
              <a:t>European Asthma Research &amp; Innovation Partnership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908" y="723974"/>
            <a:ext cx="7062936" cy="575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5847" y="6433890"/>
            <a:ext cx="11843238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Sarah Masefield, Jessica Edwards,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Kjeld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Hansen, Dominique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Hamerlijnck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Karin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Lisspers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Marc van der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Schee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Liliana Silva, John Matthews, Mina Gaga, Ian Adcock, Stephen Holgate, Samantha Walker, Pippa Powell. European Respiratory Journal 2017 49: 1602295; DOI: 10.1183/13993003.02295-2016</a:t>
            </a:r>
          </a:p>
        </p:txBody>
      </p:sp>
    </p:spTree>
    <p:extLst>
      <p:ext uri="{BB962C8B-B14F-4D97-AF65-F5344CB8AC3E}">
        <p14:creationId xmlns:p14="http://schemas.microsoft.com/office/powerpoint/2010/main" val="265978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C4DD59-8F29-4535-9C78-EF253BE3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Driving increased investment in asthma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E91451-AE95-473E-AB7B-38C1DB2E4A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EARIP research priorities established in September 2016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Asthma UK set the target of achieving an IMI call to address asthma biomarkers/phenotypes (priority no. 1)</a:t>
            </a:r>
          </a:p>
          <a:p>
            <a:pPr marL="841248" lvl="1" indent="-457200">
              <a:buFont typeface="Arial" panose="020B0604020202020204" pitchFamily="34" charset="0"/>
              <a:buChar char="•"/>
            </a:pPr>
            <a:r>
              <a:rPr lang="en-GB" sz="2000" dirty="0"/>
              <a:t>Identify, understand and better classify the different forms of asthma, their progression, and effect on airway inflammation and the immune system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Innovative Medicines Initiative (IMI) is a public-private partnership between the pharmaceutical industry and the European Commission</a:t>
            </a:r>
          </a:p>
          <a:p>
            <a:pPr marL="841248" lvl="1" indent="-457200">
              <a:buFont typeface="Arial" panose="020B0604020202020204" pitchFamily="34" charset="0"/>
              <a:buChar char="•"/>
            </a:pPr>
            <a:r>
              <a:rPr lang="en-GB" dirty="0"/>
              <a:t>Through EFPIA companies decide on areas of research they want to invest in and then submit a proposal or proposals to IMI.  </a:t>
            </a:r>
          </a:p>
          <a:p>
            <a:pPr marL="841248" lvl="1" indent="-457200">
              <a:buFont typeface="Arial" panose="020B0604020202020204" pitchFamily="34" charset="0"/>
              <a:buChar char="•"/>
            </a:pPr>
            <a:r>
              <a:rPr lang="en-GB" dirty="0"/>
              <a:t>If IMI agree to co-fund a call, they then issue a call for applications and ask for organisations and companies to form consortia and develop applications for the funding. </a:t>
            </a:r>
          </a:p>
          <a:p>
            <a:pPr marL="841248" lvl="1" indent="-457200">
              <a:buFont typeface="Arial" panose="020B0604020202020204" pitchFamily="34" charset="0"/>
              <a:buChar char="•"/>
            </a:pPr>
            <a:r>
              <a:rPr lang="en-GB" dirty="0"/>
              <a:t>An IMI call can have up to €50 million attached to it.</a:t>
            </a:r>
          </a:p>
        </p:txBody>
      </p:sp>
    </p:spTree>
    <p:extLst>
      <p:ext uri="{BB962C8B-B14F-4D97-AF65-F5344CB8AC3E}">
        <p14:creationId xmlns:p14="http://schemas.microsoft.com/office/powerpoint/2010/main" val="375542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E1E6D4-F412-4BF6-9C8D-B917BC94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Asthma UK objectives and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D0B50B-1ED8-4A87-9E21-AC679D13B8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Primary objective: A published IMI call in biomarkers and stratified medicine for severe asthma by the end of 2018.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Secondary objectives: Develop a comprehensive influencing plan by January 2017, and a European Parliament event by 2017.</a:t>
            </a:r>
          </a:p>
          <a:p>
            <a:endParaRPr lang="en-GB" sz="2400" dirty="0"/>
          </a:p>
          <a:p>
            <a:pPr marL="514350" indent="-514350">
              <a:buAutoNum type="arabicParenR"/>
            </a:pPr>
            <a:r>
              <a:rPr lang="en-GB" sz="2400" dirty="0"/>
              <a:t>Identifying stakeholder targets for influencing </a:t>
            </a:r>
          </a:p>
          <a:p>
            <a:pPr marL="514350" indent="-514350">
              <a:buAutoNum type="arabicParenR"/>
            </a:pPr>
            <a:r>
              <a:rPr lang="en-GB" sz="2400" dirty="0"/>
              <a:t>Support EFPIA to develop the proposal</a:t>
            </a:r>
          </a:p>
          <a:p>
            <a:pPr marL="514350" indent="-514350">
              <a:buFont typeface="Arial" charset="0"/>
              <a:buAutoNum type="arabicParenR"/>
            </a:pPr>
            <a:r>
              <a:rPr lang="en-GB" sz="2400" dirty="0"/>
              <a:t>Influence the decision makers via individual meetings and via a roundtable at the European parliament</a:t>
            </a:r>
          </a:p>
          <a:p>
            <a:pPr marL="514350" indent="-514350">
              <a:buAutoNum type="arabicParenR"/>
            </a:pPr>
            <a:r>
              <a:rPr lang="en-GB" sz="2400" dirty="0"/>
              <a:t>Communicate to researchers to encourage collaborations and consortia development across Europe</a:t>
            </a:r>
          </a:p>
        </p:txBody>
      </p:sp>
    </p:spTree>
    <p:extLst>
      <p:ext uri="{BB962C8B-B14F-4D97-AF65-F5344CB8AC3E}">
        <p14:creationId xmlns:p14="http://schemas.microsoft.com/office/powerpoint/2010/main" val="96383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C75DC7-D624-472A-9F1D-47894D411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4C0531-BBEA-4E3F-B081-C2C75AC1E7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series of meetings with key decision makers in London and Brussels and early conference calls with the pharmaceutical leads.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We held high-level meetings at the American Thoracic Society (ATS) and European Respiratory Society (ERS) conferences in 2016 and 2017 and a stand-alone meeting at Asthma UK where senior global research and development (R&amp;D) leads for GSK, AZ, </a:t>
            </a:r>
            <a:r>
              <a:rPr lang="en-GB" sz="2400" dirty="0" err="1"/>
              <a:t>Vectura</a:t>
            </a:r>
            <a:r>
              <a:rPr lang="en-GB" sz="2400" dirty="0"/>
              <a:t>, BI, Novartis, TEVA, Sanofi and Genentech discussed the proposals and the benefits and opportunities associated with a new IMI in relation to their relative treatment pipelines.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We achieved consensus around a proposal for an ambitious programme of research into severe non-eosinophilic asthma.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Ultimately, no company volunteered to lead the submission which meant it could not proceed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77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‘Non-T2’ asthma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892" y="1352550"/>
            <a:ext cx="10411508" cy="48987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EARIP (FP7) “In patients with predominant T2-low asthma, can understanding the pathophysiological mechanisms of asthma in the absence of T2 inflammation and identification of biomarkers to define non-T2 phenotypes and molecular endotypes help understand the patient group better (e.g. patient demographics, asthma control, </a:t>
            </a:r>
            <a:r>
              <a:rPr lang="en-GB" sz="1800" dirty="0" err="1"/>
              <a:t>QoL</a:t>
            </a:r>
            <a:r>
              <a:rPr lang="en-GB" sz="1800" dirty="0"/>
              <a:t>, lung function including bronchial </a:t>
            </a:r>
            <a:r>
              <a:rPr lang="en-GB" sz="1800" dirty="0" err="1"/>
              <a:t>hyperresponsiveness</a:t>
            </a:r>
            <a:r>
              <a:rPr lang="en-GB" sz="1800" dirty="0"/>
              <a:t>, and exacerbation profile)?”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U-BIOPRED : severe asthmatics are a heterogeneous patient group with frequent exacerbations and/or progressive airways obstruction despite high levels of therapy.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Development of new treatments for such patients is hampered by heterogeneity, lack of consensus on diagnostic criteria, difficulty in translating pre-clinical human and animal models to drug efficacy and absence of biomarkers that predict therapeutic efficacy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Current drug discovery attention has been focused on “T2” severe asthmatics.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Recently the “non-T2” asthma patients recognised as being both a significant proportion of the severe asthma population and also being amongst the most difficult to treat.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80146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C8A291-DC80-4F4F-848E-639BC192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F02FDF-16F7-4830-9A00-255C4C1FD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Increased our knowledge of IMIs and other European funding projects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Have built relationships with senior R&amp;D leads within the pharmaceutical companies and have a better understanding of the different funding models available to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Pharmaceutical organisations have their own internal funding and resourcing pressures and we need to understand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Established clear agreement that the unmet need for new treatments for severe non-eosinophilic asthma still exists and needs addressing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Although no EFPIA partner was willing to lead on the call at the time, the work has been done allowing a company to take it up in the 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How can patient orgs across Europe help us to secure an IMI call in future?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5720156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Custom 2">
      <a:dk1>
        <a:srgbClr val="414142"/>
      </a:dk1>
      <a:lt1>
        <a:srgbClr val="FFFFFF"/>
      </a:lt1>
      <a:dk2>
        <a:srgbClr val="782B90"/>
      </a:dk2>
      <a:lt2>
        <a:srgbClr val="E9E7E6"/>
      </a:lt2>
      <a:accent1>
        <a:srgbClr val="782B90"/>
      </a:accent1>
      <a:accent2>
        <a:srgbClr val="68BEAD"/>
      </a:accent2>
      <a:accent3>
        <a:srgbClr val="414142"/>
      </a:accent3>
      <a:accent4>
        <a:srgbClr val="4EB1C9"/>
      </a:accent4>
      <a:accent5>
        <a:srgbClr val="A3F331"/>
      </a:accent5>
      <a:accent6>
        <a:srgbClr val="E9E7E6"/>
      </a:accent6>
      <a:hlink>
        <a:srgbClr val="68BEAD"/>
      </a:hlink>
      <a:folHlink>
        <a:srgbClr val="0080C6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accent4"/>
        </a:solidFill>
        <a:ln w="12700">
          <a:solidFill>
            <a:schemeClr val="accent4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1600"/>
          </a:lnSpc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lnSpc>
            <a:spcPts val="1600"/>
          </a:lnSpc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lides v1" id="{6FF06A98-5858-4DF5-B268-AC797085B86E}" vid="{33553BEF-3012-4C73-A09B-E589A7FFF2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August 2017 meeting</Template>
  <TotalTime>66</TotalTime>
  <Words>752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Corbel</vt:lpstr>
      <vt:lpstr>Times New Roman</vt:lpstr>
      <vt:lpstr>Trebuchet MS</vt:lpstr>
      <vt:lpstr>1_Retrospect</vt:lpstr>
      <vt:lpstr>Seeking an IMI funding call in asthma</vt:lpstr>
      <vt:lpstr>PowerPoint Presentation</vt:lpstr>
      <vt:lpstr>PowerPoint Presentation</vt:lpstr>
      <vt:lpstr>Driving increased investment in asthma research</vt:lpstr>
      <vt:lpstr>Asthma UK objectives and activities</vt:lpstr>
      <vt:lpstr>What happened?</vt:lpstr>
      <vt:lpstr>‘Non-T2’ asthma</vt:lpstr>
      <vt:lpstr>Learning and next steps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EARIP and IMI</dc:title>
  <dc:creator>Daisy Ellis</dc:creator>
  <cp:lastModifiedBy>Daniela</cp:lastModifiedBy>
  <cp:revision>7</cp:revision>
  <dcterms:created xsi:type="dcterms:W3CDTF">2017-08-17T11:04:54Z</dcterms:created>
  <dcterms:modified xsi:type="dcterms:W3CDTF">2018-04-16T15:17:50Z</dcterms:modified>
</cp:coreProperties>
</file>