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38"/>
  </p:notesMasterIdLst>
  <p:sldIdLst>
    <p:sldId id="589" r:id="rId2"/>
    <p:sldId id="590" r:id="rId3"/>
    <p:sldId id="609" r:id="rId4"/>
    <p:sldId id="592" r:id="rId5"/>
    <p:sldId id="614" r:id="rId6"/>
    <p:sldId id="619" r:id="rId7"/>
    <p:sldId id="596" r:id="rId8"/>
    <p:sldId id="620" r:id="rId9"/>
    <p:sldId id="615" r:id="rId10"/>
    <p:sldId id="621" r:id="rId11"/>
    <p:sldId id="616" r:id="rId12"/>
    <p:sldId id="622" r:id="rId13"/>
    <p:sldId id="623" r:id="rId14"/>
    <p:sldId id="612" r:id="rId15"/>
    <p:sldId id="587" r:id="rId16"/>
    <p:sldId id="585" r:id="rId17"/>
    <p:sldId id="611" r:id="rId18"/>
    <p:sldId id="583" r:id="rId19"/>
    <p:sldId id="586" r:id="rId20"/>
    <p:sldId id="610" r:id="rId21"/>
    <p:sldId id="605" r:id="rId22"/>
    <p:sldId id="625" r:id="rId23"/>
    <p:sldId id="598" r:id="rId24"/>
    <p:sldId id="599" r:id="rId25"/>
    <p:sldId id="600" r:id="rId26"/>
    <p:sldId id="637" r:id="rId27"/>
    <p:sldId id="638" r:id="rId28"/>
    <p:sldId id="626" r:id="rId29"/>
    <p:sldId id="636" r:id="rId30"/>
    <p:sldId id="628" r:id="rId31"/>
    <p:sldId id="629" r:id="rId32"/>
    <p:sldId id="630" r:id="rId33"/>
    <p:sldId id="631" r:id="rId34"/>
    <p:sldId id="632" r:id="rId35"/>
    <p:sldId id="634" r:id="rId36"/>
    <p:sldId id="635" r:id="rId37"/>
  </p:sldIdLst>
  <p:sldSz cx="9144000" cy="6858000" type="screen4x3"/>
  <p:notesSz cx="6797675" cy="9926638"/>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03C"/>
    <a:srgbClr val="00508E"/>
    <a:srgbClr val="E6E6E6"/>
    <a:srgbClr val="0072C8"/>
    <a:srgbClr val="DA003E"/>
    <a:srgbClr val="A7C0DE"/>
    <a:srgbClr val="A40000"/>
    <a:srgbClr val="5B1927"/>
    <a:srgbClr val="00B551"/>
    <a:srgbClr val="00D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40" autoAdjust="0"/>
    <p:restoredTop sz="74356" autoAdjust="0"/>
  </p:normalViewPr>
  <p:slideViewPr>
    <p:cSldViewPr>
      <p:cViewPr varScale="1">
        <p:scale>
          <a:sx n="55" d="100"/>
          <a:sy n="55" d="100"/>
        </p:scale>
        <p:origin x="1650" y="72"/>
      </p:cViewPr>
      <p:guideLst>
        <p:guide orient="horz" pos="2160"/>
        <p:guide pos="2880"/>
      </p:guideLst>
    </p:cSldViewPr>
  </p:slideViewPr>
  <p:outlineViewPr>
    <p:cViewPr>
      <p:scale>
        <a:sx n="33" d="100"/>
        <a:sy n="33" d="100"/>
      </p:scale>
      <p:origin x="0" y="1592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FC1EB0-1C76-4D65-BD46-161A3385F189}" type="doc">
      <dgm:prSet loTypeId="urn:microsoft.com/office/officeart/2005/8/layout/rings+Icon" loCatId="officeonline" qsTypeId="urn:microsoft.com/office/officeart/2005/8/quickstyle/simple1" qsCatId="simple" csTypeId="urn:microsoft.com/office/officeart/2005/8/colors/accent2_2" csCatId="accent2" phldr="1"/>
      <dgm:spPr/>
    </dgm:pt>
    <dgm:pt modelId="{5385A2C1-C39F-49B6-A4C9-DE7E45AEE10C}">
      <dgm:prSet phldrT="[Text]" custT="1"/>
      <dgm:spPr>
        <a:solidFill>
          <a:srgbClr val="CE003C">
            <a:alpha val="80000"/>
          </a:srgbClr>
        </a:solidFill>
        <a:ln w="25400" cap="flat" cmpd="sng" algn="ctr">
          <a:solidFill>
            <a:prstClr val="white">
              <a:hueOff val="0"/>
              <a:satOff val="0"/>
              <a:lumOff val="0"/>
              <a:alphaOff val="0"/>
            </a:prstClr>
          </a:solidFill>
          <a:prstDash val="solid"/>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en-US" sz="1200" b="1" kern="1200" dirty="0">
              <a:solidFill>
                <a:prstClr val="white"/>
              </a:solidFill>
              <a:latin typeface="Arial" panose="020B0604020202020204" pitchFamily="34" charset="0"/>
              <a:ea typeface="+mn-ea"/>
              <a:cs typeface="Arial" panose="020B0604020202020204" pitchFamily="34" charset="0"/>
            </a:rPr>
            <a:t>Registry integration platform</a:t>
          </a:r>
        </a:p>
      </dgm:t>
    </dgm:pt>
    <dgm:pt modelId="{AAA9088B-EFFF-41AC-98CF-3542C8C8AC70}" type="parTrans" cxnId="{FD1E026D-03A1-4FE3-A1C1-2B7E1EDE3EFD}">
      <dgm:prSet/>
      <dgm:spPr/>
      <dgm:t>
        <a:bodyPr/>
        <a:lstStyle/>
        <a:p>
          <a:endParaRPr lang="en-US" sz="1200">
            <a:latin typeface="Arial" panose="020B0604020202020204" pitchFamily="34" charset="0"/>
            <a:cs typeface="Arial" panose="020B0604020202020204" pitchFamily="34" charset="0"/>
          </a:endParaRPr>
        </a:p>
      </dgm:t>
    </dgm:pt>
    <dgm:pt modelId="{28AB8049-7341-4FED-BC7C-60B58253F58A}" type="sibTrans" cxnId="{FD1E026D-03A1-4FE3-A1C1-2B7E1EDE3EFD}">
      <dgm:prSet/>
      <dgm:spPr/>
      <dgm:t>
        <a:bodyPr/>
        <a:lstStyle/>
        <a:p>
          <a:endParaRPr lang="en-US" sz="1200">
            <a:latin typeface="Arial" panose="020B0604020202020204" pitchFamily="34" charset="0"/>
            <a:cs typeface="Arial" panose="020B0604020202020204" pitchFamily="34" charset="0"/>
          </a:endParaRPr>
        </a:p>
      </dgm:t>
    </dgm:pt>
    <dgm:pt modelId="{BE01E17A-E5BB-4D84-8FEE-7D19123F8940}">
      <dgm:prSet phldrT="[Text]" custT="1"/>
      <dgm:spPr>
        <a:solidFill>
          <a:srgbClr val="CE003C"/>
        </a:solidFill>
        <a:ln w="25400" cap="flat" cmpd="sng" algn="ctr">
          <a:solidFill>
            <a:prstClr val="white">
              <a:hueOff val="0"/>
              <a:satOff val="0"/>
              <a:lumOff val="0"/>
              <a:alphaOff val="0"/>
            </a:prstClr>
          </a:solidFill>
          <a:prstDash val="solid"/>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en-US" sz="1200" b="1" kern="1200" dirty="0">
              <a:solidFill>
                <a:prstClr val="white"/>
              </a:solidFill>
              <a:latin typeface="Arial" panose="020B0604020202020204" pitchFamily="34" charset="0"/>
              <a:ea typeface="+mn-ea"/>
              <a:cs typeface="Arial" panose="020B0604020202020204" pitchFamily="34" charset="0"/>
            </a:rPr>
            <a:t>Collaborative Analysis</a:t>
          </a:r>
        </a:p>
      </dgm:t>
    </dgm:pt>
    <dgm:pt modelId="{9DE88B2A-30EB-41B9-B71A-EDFFE47E2E0F}" type="parTrans" cxnId="{24B7F288-AC24-4804-AA9A-FAA1105485D2}">
      <dgm:prSet/>
      <dgm:spPr/>
      <dgm:t>
        <a:bodyPr/>
        <a:lstStyle/>
        <a:p>
          <a:endParaRPr lang="en-US" sz="1800"/>
        </a:p>
      </dgm:t>
    </dgm:pt>
    <dgm:pt modelId="{DF8EA40A-4D28-4351-8B96-DF871494FFC2}" type="sibTrans" cxnId="{24B7F288-AC24-4804-AA9A-FAA1105485D2}">
      <dgm:prSet/>
      <dgm:spPr/>
      <dgm:t>
        <a:bodyPr/>
        <a:lstStyle/>
        <a:p>
          <a:endParaRPr lang="en-US" sz="1800"/>
        </a:p>
      </dgm:t>
    </dgm:pt>
    <dgm:pt modelId="{AC7BD19C-4836-45D2-BD9B-01258D20705C}">
      <dgm:prSet phldrT="[Text]" custT="1"/>
      <dgm:spPr>
        <a:solidFill>
          <a:srgbClr val="CE003C">
            <a:alpha val="53000"/>
          </a:srgbClr>
        </a:solidFill>
      </dgm:spPr>
      <dgm:t>
        <a:bodyPr/>
        <a:lstStyle/>
        <a:p>
          <a:r>
            <a:rPr lang="en-US" sz="1100" b="1" dirty="0">
              <a:solidFill>
                <a:schemeClr val="bg1"/>
              </a:solidFill>
              <a:latin typeface="Arial" panose="020B0604020202020204" pitchFamily="34" charset="0"/>
              <a:cs typeface="Arial" panose="020B0604020202020204" pitchFamily="34" charset="0"/>
            </a:rPr>
            <a:t>Catalogue of Existing registries</a:t>
          </a:r>
        </a:p>
      </dgm:t>
    </dgm:pt>
    <dgm:pt modelId="{691285B3-2778-4DE8-AC25-B42B59165C92}" type="parTrans" cxnId="{FFBAD2E3-2951-4304-B3C7-6145DFE1A3A3}">
      <dgm:prSet/>
      <dgm:spPr/>
      <dgm:t>
        <a:bodyPr/>
        <a:lstStyle/>
        <a:p>
          <a:endParaRPr lang="en-US" sz="1800"/>
        </a:p>
      </dgm:t>
    </dgm:pt>
    <dgm:pt modelId="{E0D0BAB9-B0C3-4F3F-BB99-AEC6E0139570}" type="sibTrans" cxnId="{FFBAD2E3-2951-4304-B3C7-6145DFE1A3A3}">
      <dgm:prSet/>
      <dgm:spPr/>
      <dgm:t>
        <a:bodyPr/>
        <a:lstStyle/>
        <a:p>
          <a:endParaRPr lang="en-US" sz="1800"/>
        </a:p>
      </dgm:t>
    </dgm:pt>
    <dgm:pt modelId="{2E4A6EF0-7BF6-4519-9EA2-B7F226C0F2E6}" type="pres">
      <dgm:prSet presAssocID="{E9FC1EB0-1C76-4D65-BD46-161A3385F189}" presName="Name0" presStyleCnt="0">
        <dgm:presLayoutVars>
          <dgm:chMax val="7"/>
          <dgm:dir/>
          <dgm:resizeHandles val="exact"/>
        </dgm:presLayoutVars>
      </dgm:prSet>
      <dgm:spPr/>
    </dgm:pt>
    <dgm:pt modelId="{ECC5CC28-3846-40B6-935C-5C2AB1AEF1DA}" type="pres">
      <dgm:prSet presAssocID="{E9FC1EB0-1C76-4D65-BD46-161A3385F189}" presName="ellipse1" presStyleLbl="vennNode1" presStyleIdx="0" presStyleCnt="3" custScaleX="76615" custScaleY="78085" custLinFactNeighborX="14436" custLinFactNeighborY="652">
        <dgm:presLayoutVars>
          <dgm:bulletEnabled val="1"/>
        </dgm:presLayoutVars>
      </dgm:prSet>
      <dgm:spPr/>
      <dgm:t>
        <a:bodyPr/>
        <a:lstStyle/>
        <a:p>
          <a:endParaRPr lang="pt-PT"/>
        </a:p>
      </dgm:t>
    </dgm:pt>
    <dgm:pt modelId="{624386D9-3588-4052-90C7-7C530E61722A}" type="pres">
      <dgm:prSet presAssocID="{E9FC1EB0-1C76-4D65-BD46-161A3385F189}" presName="ellipse2" presStyleLbl="vennNode1" presStyleIdx="1" presStyleCnt="3" custScaleX="91623" custScaleY="89680">
        <dgm:presLayoutVars>
          <dgm:bulletEnabled val="1"/>
        </dgm:presLayoutVars>
      </dgm:prSet>
      <dgm:spPr>
        <a:xfrm>
          <a:off x="1620837" y="1152416"/>
          <a:ext cx="1727928" cy="1727903"/>
        </a:xfrm>
        <a:prstGeom prst="ellipse">
          <a:avLst/>
        </a:prstGeom>
      </dgm:spPr>
      <dgm:t>
        <a:bodyPr/>
        <a:lstStyle/>
        <a:p>
          <a:endParaRPr lang="pt-PT"/>
        </a:p>
      </dgm:t>
    </dgm:pt>
    <dgm:pt modelId="{54EE1754-40EA-4F7D-AED7-5938E6B5E169}" type="pres">
      <dgm:prSet presAssocID="{E9FC1EB0-1C76-4D65-BD46-161A3385F189}" presName="ellipse3" presStyleLbl="vennNode1" presStyleIdx="2" presStyleCnt="3" custScaleX="111772" custScaleY="107687">
        <dgm:presLayoutVars>
          <dgm:bulletEnabled val="1"/>
        </dgm:presLayoutVars>
      </dgm:prSet>
      <dgm:spPr>
        <a:xfrm>
          <a:off x="2509166" y="0"/>
          <a:ext cx="1727928" cy="1727903"/>
        </a:xfrm>
        <a:prstGeom prst="ellipse">
          <a:avLst/>
        </a:prstGeom>
      </dgm:spPr>
      <dgm:t>
        <a:bodyPr/>
        <a:lstStyle/>
        <a:p>
          <a:endParaRPr lang="pt-PT"/>
        </a:p>
      </dgm:t>
    </dgm:pt>
  </dgm:ptLst>
  <dgm:cxnLst>
    <dgm:cxn modelId="{FFBAD2E3-2951-4304-B3C7-6145DFE1A3A3}" srcId="{E9FC1EB0-1C76-4D65-BD46-161A3385F189}" destId="{AC7BD19C-4836-45D2-BD9B-01258D20705C}" srcOrd="0" destOrd="0" parTransId="{691285B3-2778-4DE8-AC25-B42B59165C92}" sibTransId="{E0D0BAB9-B0C3-4F3F-BB99-AEC6E0139570}"/>
    <dgm:cxn modelId="{24B7F288-AC24-4804-AA9A-FAA1105485D2}" srcId="{E9FC1EB0-1C76-4D65-BD46-161A3385F189}" destId="{BE01E17A-E5BB-4D84-8FEE-7D19123F8940}" srcOrd="2" destOrd="0" parTransId="{9DE88B2A-30EB-41B9-B71A-EDFFE47E2E0F}" sibTransId="{DF8EA40A-4D28-4351-8B96-DF871494FFC2}"/>
    <dgm:cxn modelId="{16C9A0B7-9972-4476-94CC-0CB8A5F2004D}" type="presOf" srcId="{BE01E17A-E5BB-4D84-8FEE-7D19123F8940}" destId="{54EE1754-40EA-4F7D-AED7-5938E6B5E169}" srcOrd="0" destOrd="0" presId="urn:microsoft.com/office/officeart/2005/8/layout/rings+Icon"/>
    <dgm:cxn modelId="{746C9E20-869B-47E0-BC8F-00BAFA857667}" type="presOf" srcId="{E9FC1EB0-1C76-4D65-BD46-161A3385F189}" destId="{2E4A6EF0-7BF6-4519-9EA2-B7F226C0F2E6}" srcOrd="0" destOrd="0" presId="urn:microsoft.com/office/officeart/2005/8/layout/rings+Icon"/>
    <dgm:cxn modelId="{FD1E026D-03A1-4FE3-A1C1-2B7E1EDE3EFD}" srcId="{E9FC1EB0-1C76-4D65-BD46-161A3385F189}" destId="{5385A2C1-C39F-49B6-A4C9-DE7E45AEE10C}" srcOrd="1" destOrd="0" parTransId="{AAA9088B-EFFF-41AC-98CF-3542C8C8AC70}" sibTransId="{28AB8049-7341-4FED-BC7C-60B58253F58A}"/>
    <dgm:cxn modelId="{811B5257-B71E-4702-9126-B792CBB3EF9C}" type="presOf" srcId="{5385A2C1-C39F-49B6-A4C9-DE7E45AEE10C}" destId="{624386D9-3588-4052-90C7-7C530E61722A}" srcOrd="0" destOrd="0" presId="urn:microsoft.com/office/officeart/2005/8/layout/rings+Icon"/>
    <dgm:cxn modelId="{A000B891-9A89-4088-8FFA-69D581ED7AF3}" type="presOf" srcId="{AC7BD19C-4836-45D2-BD9B-01258D20705C}" destId="{ECC5CC28-3846-40B6-935C-5C2AB1AEF1DA}" srcOrd="0" destOrd="0" presId="urn:microsoft.com/office/officeart/2005/8/layout/rings+Icon"/>
    <dgm:cxn modelId="{9C4BDB6B-403F-46E3-B7DA-217B2F566B5D}" type="presParOf" srcId="{2E4A6EF0-7BF6-4519-9EA2-B7F226C0F2E6}" destId="{ECC5CC28-3846-40B6-935C-5C2AB1AEF1DA}" srcOrd="0" destOrd="0" presId="urn:microsoft.com/office/officeart/2005/8/layout/rings+Icon"/>
    <dgm:cxn modelId="{7E5F4926-BAA9-4C31-8196-9932DB28A94C}" type="presParOf" srcId="{2E4A6EF0-7BF6-4519-9EA2-B7F226C0F2E6}" destId="{624386D9-3588-4052-90C7-7C530E61722A}" srcOrd="1" destOrd="0" presId="urn:microsoft.com/office/officeart/2005/8/layout/rings+Icon"/>
    <dgm:cxn modelId="{419D818F-08DF-4187-9794-7A0082D95BC8}" type="presParOf" srcId="{2E4A6EF0-7BF6-4519-9EA2-B7F226C0F2E6}" destId="{54EE1754-40EA-4F7D-AED7-5938E6B5E169}" srcOrd="2" destOrd="0" presId="urn:microsoft.com/office/officeart/2005/8/layout/rings+Icon"/>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852364-11F2-436E-A37C-83B1AE6D6CC7}"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F1CE6B50-8BC9-40F7-AC82-F0EFB7A246F4}">
      <dgm:prSet phldrT="[Text]" custT="1"/>
      <dgm:spPr>
        <a:solidFill>
          <a:srgbClr val="00508E"/>
        </a:solidFill>
      </dgm:spPr>
      <dgm:t>
        <a:bodyPr/>
        <a:lstStyle/>
        <a:p>
          <a:r>
            <a:rPr lang="en-US" sz="1050" b="1" dirty="0">
              <a:latin typeface="Arial" panose="020B0604020202020204" pitchFamily="34" charset="0"/>
              <a:cs typeface="Arial" panose="020B0604020202020204" pitchFamily="34" charset="0"/>
            </a:rPr>
            <a:t>Stakeholder board</a:t>
          </a:r>
        </a:p>
      </dgm:t>
    </dgm:pt>
    <dgm:pt modelId="{5047442B-76D8-41CD-ACFE-430811D7FB1C}" type="parTrans" cxnId="{3AF46616-F53D-4DBC-8DFE-371F7DB3430F}">
      <dgm:prSet/>
      <dgm:spPr/>
      <dgm:t>
        <a:bodyPr/>
        <a:lstStyle/>
        <a:p>
          <a:endParaRPr lang="en-US" sz="900">
            <a:latin typeface="Arial" panose="020B0604020202020204" pitchFamily="34" charset="0"/>
            <a:cs typeface="Arial" panose="020B0604020202020204" pitchFamily="34" charset="0"/>
          </a:endParaRPr>
        </a:p>
      </dgm:t>
    </dgm:pt>
    <dgm:pt modelId="{C19F5347-A968-4C9F-8A40-A8B80B24A5B7}" type="sibTrans" cxnId="{3AF46616-F53D-4DBC-8DFE-371F7DB3430F}">
      <dgm:prSet/>
      <dgm:spPr/>
      <dgm:t>
        <a:bodyPr/>
        <a:lstStyle/>
        <a:p>
          <a:endParaRPr lang="en-US" sz="900">
            <a:latin typeface="Arial" panose="020B0604020202020204" pitchFamily="34" charset="0"/>
            <a:cs typeface="Arial" panose="020B0604020202020204" pitchFamily="34" charset="0"/>
          </a:endParaRPr>
        </a:p>
      </dgm:t>
    </dgm:pt>
    <dgm:pt modelId="{F17874F2-14A1-4462-B32A-D18B9899145B}">
      <dgm:prSet phldrT="[Text]" custT="1"/>
      <dgm:spPr>
        <a:solidFill>
          <a:srgbClr val="00508E">
            <a:alpha val="87000"/>
          </a:srgbClr>
        </a:solidFill>
        <a:ln w="25400" cap="flat" cmpd="sng" algn="ctr">
          <a:solidFill>
            <a:prstClr val="white">
              <a:hueOff val="0"/>
              <a:satOff val="0"/>
              <a:lumOff val="0"/>
            </a:prstClr>
          </a:solidFill>
          <a:prstDash val="solid"/>
        </a:ln>
        <a:effectLst/>
      </dgm:spPr>
      <dgm:t>
        <a:bodyPr spcFirstLastPara="0" vert="horz" wrap="square" lIns="11430" tIns="11430" rIns="11430" bIns="11430" numCol="1" spcCol="1270" anchor="ctr" anchorCtr="0"/>
        <a:lstStyle/>
        <a:p>
          <a:r>
            <a:rPr lang="en-US" sz="900" b="1" dirty="0">
              <a:latin typeface="Arial" panose="020B0604020202020204" pitchFamily="34" charset="0"/>
              <a:cs typeface="Arial" panose="020B0604020202020204" pitchFamily="34" charset="0"/>
            </a:rPr>
            <a:t>National Center Leads Network</a:t>
          </a:r>
        </a:p>
      </dgm:t>
    </dgm:pt>
    <dgm:pt modelId="{CE7C6D7F-D768-4E56-A977-DC1D8D9DCBB1}" type="parTrans" cxnId="{0D6C223A-AD3D-43D2-B386-3A7299101E91}">
      <dgm:prSet/>
      <dgm:spPr/>
      <dgm:t>
        <a:bodyPr/>
        <a:lstStyle/>
        <a:p>
          <a:endParaRPr lang="en-US" sz="900">
            <a:latin typeface="Arial" panose="020B0604020202020204" pitchFamily="34" charset="0"/>
            <a:cs typeface="Arial" panose="020B0604020202020204" pitchFamily="34" charset="0"/>
          </a:endParaRPr>
        </a:p>
      </dgm:t>
    </dgm:pt>
    <dgm:pt modelId="{3F0B2300-C010-4A70-A185-7A0DBAD31FD7}" type="sibTrans" cxnId="{0D6C223A-AD3D-43D2-B386-3A7299101E91}">
      <dgm:prSet/>
      <dgm:spPr>
        <a:gradFill flip="none" rotWithShape="0">
          <a:gsLst>
            <a:gs pos="0">
              <a:srgbClr val="00508E">
                <a:tint val="66000"/>
                <a:satMod val="160000"/>
              </a:srgbClr>
            </a:gs>
            <a:gs pos="50000">
              <a:srgbClr val="00508E">
                <a:tint val="44500"/>
                <a:satMod val="160000"/>
              </a:srgbClr>
            </a:gs>
            <a:gs pos="100000">
              <a:srgbClr val="00508E">
                <a:tint val="23500"/>
                <a:satMod val="160000"/>
              </a:srgbClr>
            </a:gs>
          </a:gsLst>
          <a:path path="circle">
            <a:fillToRect t="100000" r="100000"/>
          </a:path>
          <a:tileRect l="-100000" b="-100000"/>
        </a:gradFill>
      </dgm:spPr>
      <dgm:t>
        <a:bodyPr/>
        <a:lstStyle/>
        <a:p>
          <a:endParaRPr lang="en-US" sz="900">
            <a:latin typeface="Arial" panose="020B0604020202020204" pitchFamily="34" charset="0"/>
            <a:cs typeface="Arial" panose="020B0604020202020204" pitchFamily="34" charset="0"/>
          </a:endParaRPr>
        </a:p>
      </dgm:t>
    </dgm:pt>
    <dgm:pt modelId="{13C046A0-7420-4677-8971-B3B569E7567C}">
      <dgm:prSet phldrT="[Text]" custT="1"/>
      <dgm:spPr>
        <a:solidFill>
          <a:srgbClr val="00508E">
            <a:alpha val="87000"/>
          </a:srgbClr>
        </a:solidFill>
        <a:ln w="25400" cap="flat" cmpd="sng" algn="ctr">
          <a:solidFill>
            <a:prstClr val="white">
              <a:hueOff val="0"/>
              <a:satOff val="0"/>
              <a:lumOff val="0"/>
            </a:prstClr>
          </a:solidFill>
          <a:prstDash val="solid"/>
        </a:ln>
        <a:effectLst/>
      </dgm:spPr>
      <dgm:t>
        <a:bodyPr spcFirstLastPara="0" vert="horz" wrap="square" lIns="11430" tIns="11430" rIns="11430" bIns="11430" numCol="1" spcCol="1270" anchor="ctr" anchorCtr="0"/>
        <a:lstStyle/>
        <a:p>
          <a:r>
            <a:rPr lang="en-US" sz="900" b="1" kern="1200" dirty="0">
              <a:latin typeface="Arial" panose="020B0604020202020204" pitchFamily="34" charset="0"/>
              <a:cs typeface="Arial" panose="020B0604020202020204" pitchFamily="34" charset="0"/>
            </a:rPr>
            <a:t>Patient </a:t>
          </a:r>
          <a:r>
            <a:rPr lang="en-US" sz="900" b="1" kern="1200" dirty="0">
              <a:solidFill>
                <a:prstClr val="white"/>
              </a:solidFill>
              <a:latin typeface="Arial" panose="020B0604020202020204" pitchFamily="34" charset="0"/>
              <a:ea typeface="+mn-ea"/>
              <a:cs typeface="Arial" panose="020B0604020202020204" pitchFamily="34" charset="0"/>
            </a:rPr>
            <a:t>Advisory</a:t>
          </a:r>
          <a:r>
            <a:rPr lang="en-US" sz="900" b="1" kern="1200" dirty="0">
              <a:latin typeface="Arial" panose="020B0604020202020204" pitchFamily="34" charset="0"/>
              <a:cs typeface="Arial" panose="020B0604020202020204" pitchFamily="34" charset="0"/>
            </a:rPr>
            <a:t> Group</a:t>
          </a:r>
        </a:p>
      </dgm:t>
    </dgm:pt>
    <dgm:pt modelId="{E1EE0846-8934-43F0-958A-3CD6B3E016D7}" type="parTrans" cxnId="{E459AA7A-5BEB-4F5F-BEBC-9A52F9788EA9}">
      <dgm:prSet/>
      <dgm:spPr/>
      <dgm:t>
        <a:bodyPr/>
        <a:lstStyle/>
        <a:p>
          <a:endParaRPr lang="en-US" sz="900">
            <a:latin typeface="Arial" panose="020B0604020202020204" pitchFamily="34" charset="0"/>
            <a:cs typeface="Arial" panose="020B0604020202020204" pitchFamily="34" charset="0"/>
          </a:endParaRPr>
        </a:p>
      </dgm:t>
    </dgm:pt>
    <dgm:pt modelId="{2F728C5B-B19E-4447-8D33-7CD7E14C1962}" type="sibTrans" cxnId="{E459AA7A-5BEB-4F5F-BEBC-9A52F9788EA9}">
      <dgm:prSet/>
      <dgm:spPr>
        <a:gradFill flip="none" rotWithShape="0">
          <a:gsLst>
            <a:gs pos="0">
              <a:srgbClr val="00508E">
                <a:tint val="66000"/>
                <a:satMod val="160000"/>
              </a:srgbClr>
            </a:gs>
            <a:gs pos="50000">
              <a:srgbClr val="00508E">
                <a:tint val="44500"/>
                <a:satMod val="160000"/>
              </a:srgbClr>
            </a:gs>
            <a:gs pos="100000">
              <a:srgbClr val="00508E">
                <a:tint val="23500"/>
                <a:satMod val="160000"/>
              </a:srgbClr>
            </a:gs>
          </a:gsLst>
          <a:lin ang="2700000" scaled="1"/>
          <a:tileRect/>
        </a:gradFill>
      </dgm:spPr>
      <dgm:t>
        <a:bodyPr/>
        <a:lstStyle/>
        <a:p>
          <a:endParaRPr lang="en-US" sz="900">
            <a:latin typeface="Arial" panose="020B0604020202020204" pitchFamily="34" charset="0"/>
            <a:cs typeface="Arial" panose="020B0604020202020204" pitchFamily="34" charset="0"/>
          </a:endParaRPr>
        </a:p>
      </dgm:t>
    </dgm:pt>
    <dgm:pt modelId="{B8CBC599-301C-4850-8FC6-6180AC9179D8}">
      <dgm:prSet phldrT="[Text]" custT="1"/>
      <dgm:spPr>
        <a:solidFill>
          <a:srgbClr val="00508E">
            <a:alpha val="87000"/>
          </a:srgbClr>
        </a:solidFill>
        <a:ln w="25400" cap="flat" cmpd="sng" algn="ctr">
          <a:solidFill>
            <a:prstClr val="white">
              <a:hueOff val="0"/>
              <a:satOff val="0"/>
              <a:lumOff val="0"/>
            </a:prstClr>
          </a:solidFill>
          <a:prstDash val="solid"/>
        </a:ln>
        <a:effectLst/>
      </dgm:spPr>
      <dgm:t>
        <a:bodyPr/>
        <a:lstStyle/>
        <a:p>
          <a:r>
            <a:rPr lang="en-US" sz="900" b="1" kern="1200" dirty="0">
              <a:latin typeface="Arial" panose="020B0604020202020204" pitchFamily="34" charset="0"/>
              <a:cs typeface="Arial" panose="020B0604020202020204" pitchFamily="34" charset="0"/>
            </a:rPr>
            <a:t>Industry </a:t>
          </a:r>
          <a:r>
            <a:rPr lang="en-US" sz="900" b="1" kern="1200" dirty="0">
              <a:solidFill>
                <a:prstClr val="white"/>
              </a:solidFill>
              <a:latin typeface="Arial" panose="020B0604020202020204" pitchFamily="34" charset="0"/>
              <a:ea typeface="+mn-ea"/>
              <a:cs typeface="Arial" panose="020B0604020202020204" pitchFamily="34" charset="0"/>
            </a:rPr>
            <a:t>partners</a:t>
          </a:r>
        </a:p>
      </dgm:t>
    </dgm:pt>
    <dgm:pt modelId="{037A8154-31C3-4796-93E6-93497856D594}" type="parTrans" cxnId="{582DCB52-F7E1-4A59-8F83-8D6FD8A34153}">
      <dgm:prSet/>
      <dgm:spPr/>
      <dgm:t>
        <a:bodyPr/>
        <a:lstStyle/>
        <a:p>
          <a:endParaRPr lang="en-US" sz="900">
            <a:latin typeface="Arial" panose="020B0604020202020204" pitchFamily="34" charset="0"/>
            <a:cs typeface="Arial" panose="020B0604020202020204" pitchFamily="34" charset="0"/>
          </a:endParaRPr>
        </a:p>
      </dgm:t>
    </dgm:pt>
    <dgm:pt modelId="{5EAA7681-EB18-4F82-AD8E-0BFF02D6FCEB}" type="sibTrans" cxnId="{582DCB52-F7E1-4A59-8F83-8D6FD8A34153}">
      <dgm:prSet/>
      <dgm:spPr>
        <a:gradFill flip="none" rotWithShape="0">
          <a:gsLst>
            <a:gs pos="0">
              <a:srgbClr val="00508E">
                <a:tint val="66000"/>
                <a:satMod val="160000"/>
              </a:srgbClr>
            </a:gs>
            <a:gs pos="50000">
              <a:srgbClr val="00508E">
                <a:tint val="44500"/>
                <a:satMod val="160000"/>
              </a:srgbClr>
            </a:gs>
            <a:gs pos="100000">
              <a:srgbClr val="00508E">
                <a:tint val="23500"/>
                <a:satMod val="160000"/>
              </a:srgbClr>
            </a:gs>
          </a:gsLst>
          <a:lin ang="5400000" scaled="1"/>
          <a:tileRect/>
        </a:gradFill>
        <a:ln w="25400" cap="flat" cmpd="sng" algn="ctr">
          <a:solidFill>
            <a:prstClr val="white">
              <a:hueOff val="0"/>
              <a:satOff val="0"/>
              <a:lumOff val="0"/>
              <a:alphaOff val="0"/>
            </a:prstClr>
          </a:solidFill>
          <a:prstDash val="solid"/>
        </a:ln>
        <a:effectLst/>
      </dgm:spPr>
      <dgm:t>
        <a:bodyPr spcFirstLastPara="0" vert="horz" wrap="square" lIns="11430" tIns="11430" rIns="11430" bIns="11430" numCol="1" spcCol="1270" anchor="ctr" anchorCtr="0"/>
        <a:lstStyle/>
        <a:p>
          <a:pPr marL="0" lvl="0" indent="0" algn="ctr" defTabSz="400050">
            <a:lnSpc>
              <a:spcPct val="90000"/>
            </a:lnSpc>
            <a:spcBef>
              <a:spcPct val="0"/>
            </a:spcBef>
            <a:spcAft>
              <a:spcPct val="35000"/>
            </a:spcAft>
            <a:buNone/>
          </a:pPr>
          <a:endParaRPr lang="en-US" sz="900" kern="1200">
            <a:solidFill>
              <a:prstClr val="white"/>
            </a:solidFill>
            <a:latin typeface="Arial" panose="020B0604020202020204" pitchFamily="34" charset="0"/>
            <a:ea typeface="+mn-ea"/>
            <a:cs typeface="Arial" panose="020B0604020202020204" pitchFamily="34" charset="0"/>
          </a:endParaRPr>
        </a:p>
      </dgm:t>
    </dgm:pt>
    <dgm:pt modelId="{501AE9A1-E23A-45CF-A2E6-2413C0D00127}">
      <dgm:prSet phldrT="[Text]" custT="1"/>
      <dgm:spPr>
        <a:solidFill>
          <a:srgbClr val="00508E">
            <a:alpha val="87000"/>
          </a:srgbClr>
        </a:solidFill>
        <a:ln w="25400" cap="flat" cmpd="sng" algn="ctr">
          <a:solidFill>
            <a:prstClr val="white">
              <a:hueOff val="0"/>
              <a:satOff val="0"/>
              <a:lumOff val="0"/>
            </a:prstClr>
          </a:solidFill>
          <a:prstDash val="solid"/>
        </a:ln>
        <a:effectLst/>
      </dgm:spPr>
      <dgm:t>
        <a:bodyPr spcFirstLastPara="0" vert="horz" wrap="square" lIns="11430" tIns="11430" rIns="11430" bIns="11430" numCol="1" spcCol="1270" anchor="ctr" anchorCtr="0"/>
        <a:lstStyle/>
        <a:p>
          <a:r>
            <a:rPr lang="en-US" sz="900" b="1" kern="1200" dirty="0">
              <a:latin typeface="Arial" panose="020B0604020202020204" pitchFamily="34" charset="0"/>
              <a:cs typeface="Arial" panose="020B0604020202020204" pitchFamily="34" charset="0"/>
            </a:rPr>
            <a:t>Scientific panel</a:t>
          </a:r>
        </a:p>
      </dgm:t>
    </dgm:pt>
    <dgm:pt modelId="{B0E464AD-6E83-409A-98C2-E9CE9501F6FF}" type="parTrans" cxnId="{F1AF9FF0-3B8D-4652-9696-2DEE8BC8EFB3}">
      <dgm:prSet/>
      <dgm:spPr/>
      <dgm:t>
        <a:bodyPr/>
        <a:lstStyle/>
        <a:p>
          <a:endParaRPr lang="en-US"/>
        </a:p>
      </dgm:t>
    </dgm:pt>
    <dgm:pt modelId="{49EBACB2-E5F6-48D2-BDDB-566FD7E02ECE}" type="sibTrans" cxnId="{F1AF9FF0-3B8D-4652-9696-2DEE8BC8EFB3}">
      <dgm:prSet/>
      <dgm:spPr/>
      <dgm:t>
        <a:bodyPr/>
        <a:lstStyle/>
        <a:p>
          <a:endParaRPr lang="en-US"/>
        </a:p>
      </dgm:t>
    </dgm:pt>
    <dgm:pt modelId="{3B3D1677-2CFE-4F48-8125-1DDDF7D8C0E9}" type="pres">
      <dgm:prSet presAssocID="{3C852364-11F2-436E-A37C-83B1AE6D6CC7}" presName="Name0" presStyleCnt="0">
        <dgm:presLayoutVars>
          <dgm:chMax val="1"/>
          <dgm:dir/>
          <dgm:animLvl val="ctr"/>
          <dgm:resizeHandles val="exact"/>
        </dgm:presLayoutVars>
      </dgm:prSet>
      <dgm:spPr/>
      <dgm:t>
        <a:bodyPr/>
        <a:lstStyle/>
        <a:p>
          <a:endParaRPr lang="pt-PT"/>
        </a:p>
      </dgm:t>
    </dgm:pt>
    <dgm:pt modelId="{2A9A821F-0338-4B0F-AB20-AFDD58C2F1F8}" type="pres">
      <dgm:prSet presAssocID="{F1CE6B50-8BC9-40F7-AC82-F0EFB7A246F4}" presName="centerShape" presStyleLbl="node0" presStyleIdx="0" presStyleCnt="1" custScaleX="108167" custScaleY="117085"/>
      <dgm:spPr/>
      <dgm:t>
        <a:bodyPr/>
        <a:lstStyle/>
        <a:p>
          <a:endParaRPr lang="pt-PT"/>
        </a:p>
      </dgm:t>
    </dgm:pt>
    <dgm:pt modelId="{22C94382-3F37-4FEA-85D8-5B321619B16A}" type="pres">
      <dgm:prSet presAssocID="{F17874F2-14A1-4462-B32A-D18B9899145B}" presName="node" presStyleLbl="node1" presStyleIdx="0" presStyleCnt="4">
        <dgm:presLayoutVars>
          <dgm:bulletEnabled val="1"/>
        </dgm:presLayoutVars>
      </dgm:prSet>
      <dgm:spPr>
        <a:xfrm>
          <a:off x="2003464" y="1098"/>
          <a:ext cx="745599" cy="745599"/>
        </a:xfrm>
        <a:prstGeom prst="ellipse">
          <a:avLst/>
        </a:prstGeom>
      </dgm:spPr>
      <dgm:t>
        <a:bodyPr/>
        <a:lstStyle/>
        <a:p>
          <a:endParaRPr lang="pt-PT"/>
        </a:p>
      </dgm:t>
    </dgm:pt>
    <dgm:pt modelId="{E78F81E8-3DA3-4FB4-8A28-7052DB82F0EA}" type="pres">
      <dgm:prSet presAssocID="{F17874F2-14A1-4462-B32A-D18B9899145B}" presName="dummy" presStyleCnt="0"/>
      <dgm:spPr/>
    </dgm:pt>
    <dgm:pt modelId="{A84148A7-ED94-40E9-BE92-51B6F5C77127}" type="pres">
      <dgm:prSet presAssocID="{3F0B2300-C010-4A70-A185-7A0DBAD31FD7}" presName="sibTrans" presStyleLbl="sibTrans2D1" presStyleIdx="0" presStyleCnt="4" custLinFactNeighborY="-2864"/>
      <dgm:spPr/>
      <dgm:t>
        <a:bodyPr/>
        <a:lstStyle/>
        <a:p>
          <a:endParaRPr lang="pt-PT"/>
        </a:p>
      </dgm:t>
    </dgm:pt>
    <dgm:pt modelId="{3787CAA8-EF77-4954-A99F-FBD3168D148F}" type="pres">
      <dgm:prSet presAssocID="{13C046A0-7420-4677-8971-B3B569E7567C}" presName="node" presStyleLbl="node1" presStyleIdx="1" presStyleCnt="4">
        <dgm:presLayoutVars>
          <dgm:bulletEnabled val="1"/>
        </dgm:presLayoutVars>
      </dgm:prSet>
      <dgm:spPr>
        <a:xfrm>
          <a:off x="2981383" y="1694903"/>
          <a:ext cx="745599" cy="745599"/>
        </a:xfrm>
        <a:prstGeom prst="ellipse">
          <a:avLst/>
        </a:prstGeom>
      </dgm:spPr>
      <dgm:t>
        <a:bodyPr/>
        <a:lstStyle/>
        <a:p>
          <a:endParaRPr lang="pt-PT"/>
        </a:p>
      </dgm:t>
    </dgm:pt>
    <dgm:pt modelId="{EA3D4862-67F6-4B49-8323-521D1818DA87}" type="pres">
      <dgm:prSet presAssocID="{13C046A0-7420-4677-8971-B3B569E7567C}" presName="dummy" presStyleCnt="0"/>
      <dgm:spPr/>
    </dgm:pt>
    <dgm:pt modelId="{4BD25E4C-9D86-4779-8CB9-C7F472EAB3F3}" type="pres">
      <dgm:prSet presAssocID="{2F728C5B-B19E-4447-8D33-7CD7E14C1962}" presName="sibTrans" presStyleLbl="sibTrans2D1" presStyleIdx="1" presStyleCnt="4"/>
      <dgm:spPr/>
      <dgm:t>
        <a:bodyPr/>
        <a:lstStyle/>
        <a:p>
          <a:endParaRPr lang="pt-PT"/>
        </a:p>
      </dgm:t>
    </dgm:pt>
    <dgm:pt modelId="{2A16C116-E5B9-4512-96D1-0B054E0FED06}" type="pres">
      <dgm:prSet presAssocID="{501AE9A1-E23A-45CF-A2E6-2413C0D00127}" presName="node" presStyleLbl="node1" presStyleIdx="2" presStyleCnt="4">
        <dgm:presLayoutVars>
          <dgm:bulletEnabled val="1"/>
        </dgm:presLayoutVars>
      </dgm:prSet>
      <dgm:spPr/>
      <dgm:t>
        <a:bodyPr/>
        <a:lstStyle/>
        <a:p>
          <a:endParaRPr lang="pt-PT"/>
        </a:p>
      </dgm:t>
    </dgm:pt>
    <dgm:pt modelId="{181867A7-0E66-4981-9716-7B76D53C3377}" type="pres">
      <dgm:prSet presAssocID="{501AE9A1-E23A-45CF-A2E6-2413C0D00127}" presName="dummy" presStyleCnt="0"/>
      <dgm:spPr/>
    </dgm:pt>
    <dgm:pt modelId="{62BE285B-067A-48F9-9360-3DAC487212B5}" type="pres">
      <dgm:prSet presAssocID="{49EBACB2-E5F6-48D2-BDDB-566FD7E02ECE}" presName="sibTrans" presStyleLbl="sibTrans2D1" presStyleIdx="2" presStyleCnt="4"/>
      <dgm:spPr/>
      <dgm:t>
        <a:bodyPr/>
        <a:lstStyle/>
        <a:p>
          <a:endParaRPr lang="pt-PT"/>
        </a:p>
      </dgm:t>
    </dgm:pt>
    <dgm:pt modelId="{C17FCA05-37F8-44F0-B47F-D76E0E22DF46}" type="pres">
      <dgm:prSet presAssocID="{B8CBC599-301C-4850-8FC6-6180AC9179D8}" presName="node" presStyleLbl="node1" presStyleIdx="3" presStyleCnt="4">
        <dgm:presLayoutVars>
          <dgm:bulletEnabled val="1"/>
        </dgm:presLayoutVars>
      </dgm:prSet>
      <dgm:spPr>
        <a:xfrm>
          <a:off x="1025545" y="1694903"/>
          <a:ext cx="745599" cy="745599"/>
        </a:xfrm>
        <a:prstGeom prst="ellipse">
          <a:avLst/>
        </a:prstGeom>
      </dgm:spPr>
      <dgm:t>
        <a:bodyPr/>
        <a:lstStyle/>
        <a:p>
          <a:endParaRPr lang="pt-PT"/>
        </a:p>
      </dgm:t>
    </dgm:pt>
    <dgm:pt modelId="{F969585F-1D2F-40C3-B353-CAC51524C273}" type="pres">
      <dgm:prSet presAssocID="{B8CBC599-301C-4850-8FC6-6180AC9179D8}" presName="dummy" presStyleCnt="0"/>
      <dgm:spPr/>
    </dgm:pt>
    <dgm:pt modelId="{1925AA61-2E1F-4AA5-8E0B-2A9D5FA9BD29}" type="pres">
      <dgm:prSet presAssocID="{5EAA7681-EB18-4F82-AD8E-0BFF02D6FCEB}" presName="sibTrans" presStyleLbl="sibTrans2D1" presStyleIdx="3" presStyleCnt="4"/>
      <dgm:spPr>
        <a:xfrm>
          <a:off x="1220219" y="347056"/>
          <a:ext cx="2312089" cy="2312089"/>
        </a:xfrm>
        <a:prstGeom prst="blockArc">
          <a:avLst>
            <a:gd name="adj1" fmla="val 9000000"/>
            <a:gd name="adj2" fmla="val 16200000"/>
            <a:gd name="adj3" fmla="val 4644"/>
          </a:avLst>
        </a:prstGeom>
      </dgm:spPr>
      <dgm:t>
        <a:bodyPr/>
        <a:lstStyle/>
        <a:p>
          <a:endParaRPr lang="pt-PT"/>
        </a:p>
      </dgm:t>
    </dgm:pt>
  </dgm:ptLst>
  <dgm:cxnLst>
    <dgm:cxn modelId="{509F0694-DE99-404E-B71E-9828A81FD2D4}" type="presOf" srcId="{F17874F2-14A1-4462-B32A-D18B9899145B}" destId="{22C94382-3F37-4FEA-85D8-5B321619B16A}" srcOrd="0" destOrd="0" presId="urn:microsoft.com/office/officeart/2005/8/layout/radial6"/>
    <dgm:cxn modelId="{F5BA2E97-BB84-4D31-BEFE-EB8066567B9C}" type="presOf" srcId="{49EBACB2-E5F6-48D2-BDDB-566FD7E02ECE}" destId="{62BE285B-067A-48F9-9360-3DAC487212B5}" srcOrd="0" destOrd="0" presId="urn:microsoft.com/office/officeart/2005/8/layout/radial6"/>
    <dgm:cxn modelId="{87E54532-2F84-4D1C-9B35-BB57A7617499}" type="presOf" srcId="{3F0B2300-C010-4A70-A185-7A0DBAD31FD7}" destId="{A84148A7-ED94-40E9-BE92-51B6F5C77127}" srcOrd="0" destOrd="0" presId="urn:microsoft.com/office/officeart/2005/8/layout/radial6"/>
    <dgm:cxn modelId="{67B28D91-F28F-4915-A64C-879DA0D9C179}" type="presOf" srcId="{501AE9A1-E23A-45CF-A2E6-2413C0D00127}" destId="{2A16C116-E5B9-4512-96D1-0B054E0FED06}" srcOrd="0" destOrd="0" presId="urn:microsoft.com/office/officeart/2005/8/layout/radial6"/>
    <dgm:cxn modelId="{582DCB52-F7E1-4A59-8F83-8D6FD8A34153}" srcId="{F1CE6B50-8BC9-40F7-AC82-F0EFB7A246F4}" destId="{B8CBC599-301C-4850-8FC6-6180AC9179D8}" srcOrd="3" destOrd="0" parTransId="{037A8154-31C3-4796-93E6-93497856D594}" sibTransId="{5EAA7681-EB18-4F82-AD8E-0BFF02D6FCEB}"/>
    <dgm:cxn modelId="{0D6C223A-AD3D-43D2-B386-3A7299101E91}" srcId="{F1CE6B50-8BC9-40F7-AC82-F0EFB7A246F4}" destId="{F17874F2-14A1-4462-B32A-D18B9899145B}" srcOrd="0" destOrd="0" parTransId="{CE7C6D7F-D768-4E56-A977-DC1D8D9DCBB1}" sibTransId="{3F0B2300-C010-4A70-A185-7A0DBAD31FD7}"/>
    <dgm:cxn modelId="{B322B8B1-1175-44DD-A596-C6DCFE03C8AB}" type="presOf" srcId="{5EAA7681-EB18-4F82-AD8E-0BFF02D6FCEB}" destId="{1925AA61-2E1F-4AA5-8E0B-2A9D5FA9BD29}" srcOrd="0" destOrd="0" presId="urn:microsoft.com/office/officeart/2005/8/layout/radial6"/>
    <dgm:cxn modelId="{16574DD9-ACBA-4334-BDE8-65B4953DFDC8}" type="presOf" srcId="{13C046A0-7420-4677-8971-B3B569E7567C}" destId="{3787CAA8-EF77-4954-A99F-FBD3168D148F}" srcOrd="0" destOrd="0" presId="urn:microsoft.com/office/officeart/2005/8/layout/radial6"/>
    <dgm:cxn modelId="{6D8054F8-B249-4995-8C79-39B2448C0886}" type="presOf" srcId="{2F728C5B-B19E-4447-8D33-7CD7E14C1962}" destId="{4BD25E4C-9D86-4779-8CB9-C7F472EAB3F3}" srcOrd="0" destOrd="0" presId="urn:microsoft.com/office/officeart/2005/8/layout/radial6"/>
    <dgm:cxn modelId="{F1AF9FF0-3B8D-4652-9696-2DEE8BC8EFB3}" srcId="{F1CE6B50-8BC9-40F7-AC82-F0EFB7A246F4}" destId="{501AE9A1-E23A-45CF-A2E6-2413C0D00127}" srcOrd="2" destOrd="0" parTransId="{B0E464AD-6E83-409A-98C2-E9CE9501F6FF}" sibTransId="{49EBACB2-E5F6-48D2-BDDB-566FD7E02ECE}"/>
    <dgm:cxn modelId="{4EAEA547-A361-4D46-AF64-1D86969B93D4}" type="presOf" srcId="{F1CE6B50-8BC9-40F7-AC82-F0EFB7A246F4}" destId="{2A9A821F-0338-4B0F-AB20-AFDD58C2F1F8}" srcOrd="0" destOrd="0" presId="urn:microsoft.com/office/officeart/2005/8/layout/radial6"/>
    <dgm:cxn modelId="{3AF46616-F53D-4DBC-8DFE-371F7DB3430F}" srcId="{3C852364-11F2-436E-A37C-83B1AE6D6CC7}" destId="{F1CE6B50-8BC9-40F7-AC82-F0EFB7A246F4}" srcOrd="0" destOrd="0" parTransId="{5047442B-76D8-41CD-ACFE-430811D7FB1C}" sibTransId="{C19F5347-A968-4C9F-8A40-A8B80B24A5B7}"/>
    <dgm:cxn modelId="{A0B209BA-7ADD-432C-935F-E6861562AD41}" type="presOf" srcId="{3C852364-11F2-436E-A37C-83B1AE6D6CC7}" destId="{3B3D1677-2CFE-4F48-8125-1DDDF7D8C0E9}" srcOrd="0" destOrd="0" presId="urn:microsoft.com/office/officeart/2005/8/layout/radial6"/>
    <dgm:cxn modelId="{9E115191-49D4-452A-B73B-8C5B1317CEFD}" type="presOf" srcId="{B8CBC599-301C-4850-8FC6-6180AC9179D8}" destId="{C17FCA05-37F8-44F0-B47F-D76E0E22DF46}" srcOrd="0" destOrd="0" presId="urn:microsoft.com/office/officeart/2005/8/layout/radial6"/>
    <dgm:cxn modelId="{E459AA7A-5BEB-4F5F-BEBC-9A52F9788EA9}" srcId="{F1CE6B50-8BC9-40F7-AC82-F0EFB7A246F4}" destId="{13C046A0-7420-4677-8971-B3B569E7567C}" srcOrd="1" destOrd="0" parTransId="{E1EE0846-8934-43F0-958A-3CD6B3E016D7}" sibTransId="{2F728C5B-B19E-4447-8D33-7CD7E14C1962}"/>
    <dgm:cxn modelId="{2181F69C-5866-41AF-B668-82C8010D8E8B}" type="presParOf" srcId="{3B3D1677-2CFE-4F48-8125-1DDDF7D8C0E9}" destId="{2A9A821F-0338-4B0F-AB20-AFDD58C2F1F8}" srcOrd="0" destOrd="0" presId="urn:microsoft.com/office/officeart/2005/8/layout/radial6"/>
    <dgm:cxn modelId="{50C6CB77-C74F-415D-9CA2-3580A1EFABBF}" type="presParOf" srcId="{3B3D1677-2CFE-4F48-8125-1DDDF7D8C0E9}" destId="{22C94382-3F37-4FEA-85D8-5B321619B16A}" srcOrd="1" destOrd="0" presId="urn:microsoft.com/office/officeart/2005/8/layout/radial6"/>
    <dgm:cxn modelId="{B7246573-89CD-4FAA-B29E-E702F80C6D4F}" type="presParOf" srcId="{3B3D1677-2CFE-4F48-8125-1DDDF7D8C0E9}" destId="{E78F81E8-3DA3-4FB4-8A28-7052DB82F0EA}" srcOrd="2" destOrd="0" presId="urn:microsoft.com/office/officeart/2005/8/layout/radial6"/>
    <dgm:cxn modelId="{40F8878F-BE13-4839-AB50-B045610EAC67}" type="presParOf" srcId="{3B3D1677-2CFE-4F48-8125-1DDDF7D8C0E9}" destId="{A84148A7-ED94-40E9-BE92-51B6F5C77127}" srcOrd="3" destOrd="0" presId="urn:microsoft.com/office/officeart/2005/8/layout/radial6"/>
    <dgm:cxn modelId="{B001581D-39F8-42AA-AE35-F3FEA64E4777}" type="presParOf" srcId="{3B3D1677-2CFE-4F48-8125-1DDDF7D8C0E9}" destId="{3787CAA8-EF77-4954-A99F-FBD3168D148F}" srcOrd="4" destOrd="0" presId="urn:microsoft.com/office/officeart/2005/8/layout/radial6"/>
    <dgm:cxn modelId="{48AA33E7-1727-4DFC-85CE-FE90C6622F6B}" type="presParOf" srcId="{3B3D1677-2CFE-4F48-8125-1DDDF7D8C0E9}" destId="{EA3D4862-67F6-4B49-8323-521D1818DA87}" srcOrd="5" destOrd="0" presId="urn:microsoft.com/office/officeart/2005/8/layout/radial6"/>
    <dgm:cxn modelId="{BB13E42F-4D9F-4EA7-9AED-0D19DDD0F009}" type="presParOf" srcId="{3B3D1677-2CFE-4F48-8125-1DDDF7D8C0E9}" destId="{4BD25E4C-9D86-4779-8CB9-C7F472EAB3F3}" srcOrd="6" destOrd="0" presId="urn:microsoft.com/office/officeart/2005/8/layout/radial6"/>
    <dgm:cxn modelId="{E9306D51-047F-4046-BABC-281B88C17131}" type="presParOf" srcId="{3B3D1677-2CFE-4F48-8125-1DDDF7D8C0E9}" destId="{2A16C116-E5B9-4512-96D1-0B054E0FED06}" srcOrd="7" destOrd="0" presId="urn:microsoft.com/office/officeart/2005/8/layout/radial6"/>
    <dgm:cxn modelId="{B5F06E08-712A-4680-B605-09BA2430C3F1}" type="presParOf" srcId="{3B3D1677-2CFE-4F48-8125-1DDDF7D8C0E9}" destId="{181867A7-0E66-4981-9716-7B76D53C3377}" srcOrd="8" destOrd="0" presId="urn:microsoft.com/office/officeart/2005/8/layout/radial6"/>
    <dgm:cxn modelId="{D8BF45B5-1DB3-448A-AF79-C1F961982E11}" type="presParOf" srcId="{3B3D1677-2CFE-4F48-8125-1DDDF7D8C0E9}" destId="{62BE285B-067A-48F9-9360-3DAC487212B5}" srcOrd="9" destOrd="0" presId="urn:microsoft.com/office/officeart/2005/8/layout/radial6"/>
    <dgm:cxn modelId="{D9F16D85-8B91-4EA3-ABCF-EEE859D912E9}" type="presParOf" srcId="{3B3D1677-2CFE-4F48-8125-1DDDF7D8C0E9}" destId="{C17FCA05-37F8-44F0-B47F-D76E0E22DF46}" srcOrd="10" destOrd="0" presId="urn:microsoft.com/office/officeart/2005/8/layout/radial6"/>
    <dgm:cxn modelId="{6E623A47-04B3-41F3-951D-BEDFBE0469BF}" type="presParOf" srcId="{3B3D1677-2CFE-4F48-8125-1DDDF7D8C0E9}" destId="{F969585F-1D2F-40C3-B353-CAC51524C273}" srcOrd="11" destOrd="0" presId="urn:microsoft.com/office/officeart/2005/8/layout/radial6"/>
    <dgm:cxn modelId="{3C3112DE-A97B-4D7A-A7C2-F987C0846F7B}" type="presParOf" srcId="{3B3D1677-2CFE-4F48-8125-1DDDF7D8C0E9}" destId="{1925AA61-2E1F-4AA5-8E0B-2A9D5FA9BD29}"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E8BBB7-E7EE-4FAC-A25E-481F98FEEB8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4FBB36D-DE0C-4316-BACD-029427474B9B}">
      <dgm:prSet phldrT="[Text]" custT="1"/>
      <dgm:spPr>
        <a:solidFill>
          <a:srgbClr val="00508E">
            <a:alpha val="82000"/>
          </a:srgbClr>
        </a:solidFill>
        <a:ln w="25400" cap="flat" cmpd="sng" algn="ctr">
          <a:solidFill>
            <a:prstClr val="white">
              <a:hueOff val="0"/>
              <a:satOff val="0"/>
              <a:lumOff val="0"/>
            </a:prstClr>
          </a:solidFill>
          <a:prstDash val="solid"/>
        </a:ln>
        <a:effectLst/>
      </dgm:spPr>
      <dgm:t>
        <a:bodyPr spcFirstLastPara="0" vert="horz" wrap="square" lIns="11430" tIns="11430" rIns="11430" bIns="11430" numCol="1" spcCol="1270" anchor="ctr" anchorCtr="0"/>
        <a:lstStyle/>
        <a:p>
          <a:pPr marL="0" lvl="0" indent="0" algn="ctr" defTabSz="400050">
            <a:lnSpc>
              <a:spcPct val="90000"/>
            </a:lnSpc>
            <a:spcBef>
              <a:spcPct val="0"/>
            </a:spcBef>
            <a:spcAft>
              <a:spcPct val="35000"/>
            </a:spcAft>
            <a:buNone/>
          </a:pPr>
          <a:r>
            <a:rPr lang="en-US" sz="1050" b="1" kern="1200" dirty="0">
              <a:solidFill>
                <a:prstClr val="white"/>
              </a:solidFill>
              <a:latin typeface="Arial" panose="020B0604020202020204" pitchFamily="34" charset="0"/>
              <a:ea typeface="+mn-ea"/>
              <a:cs typeface="Arial" panose="020B0604020202020204" pitchFamily="34" charset="0"/>
            </a:rPr>
            <a:t>Promotion &amp; Dissemination</a:t>
          </a:r>
        </a:p>
      </dgm:t>
    </dgm:pt>
    <dgm:pt modelId="{18FF8A78-3587-4868-B683-D182BCDD7DFB}" type="parTrans" cxnId="{7C07AC1C-373F-4375-ABB6-89177477B1A2}">
      <dgm:prSet/>
      <dgm:spPr/>
      <dgm:t>
        <a:bodyPr/>
        <a:lstStyle/>
        <a:p>
          <a:endParaRPr lang="en-US" sz="2800">
            <a:latin typeface="Arial" panose="020B0604020202020204" pitchFamily="34" charset="0"/>
            <a:cs typeface="Arial" panose="020B0604020202020204" pitchFamily="34" charset="0"/>
          </a:endParaRPr>
        </a:p>
      </dgm:t>
    </dgm:pt>
    <dgm:pt modelId="{822BFCBE-8355-4089-8CCB-7475D3A19455}" type="sibTrans" cxnId="{7C07AC1C-373F-4375-ABB6-89177477B1A2}">
      <dgm:prSet/>
      <dgm:spPr/>
      <dgm:t>
        <a:bodyPr/>
        <a:lstStyle/>
        <a:p>
          <a:endParaRPr lang="en-US" sz="2800">
            <a:latin typeface="Arial" panose="020B0604020202020204" pitchFamily="34" charset="0"/>
            <a:cs typeface="Arial" panose="020B0604020202020204" pitchFamily="34" charset="0"/>
          </a:endParaRPr>
        </a:p>
      </dgm:t>
    </dgm:pt>
    <dgm:pt modelId="{3295445E-27B1-4E15-B47F-EACB20A1412D}">
      <dgm:prSet phldrT="[Text]" custT="1"/>
      <dgm:spPr>
        <a:solidFill>
          <a:srgbClr val="00508E">
            <a:alpha val="39000"/>
          </a:srgbClr>
        </a:solidFill>
        <a:ln w="25400" cap="flat" cmpd="sng" algn="ctr">
          <a:solidFill>
            <a:prstClr val="white">
              <a:hueOff val="0"/>
              <a:satOff val="0"/>
              <a:lumOff val="0"/>
            </a:prstClr>
          </a:solidFill>
          <a:prstDash val="solid"/>
        </a:ln>
        <a:effectLst/>
      </dgm:spPr>
      <dgm:t>
        <a:bodyPr spcFirstLastPara="0" vert="horz" wrap="square" lIns="11430" tIns="11430" rIns="11430" bIns="11430" numCol="1" spcCol="1270" anchor="ctr" anchorCtr="0"/>
        <a:lstStyle/>
        <a:p>
          <a:pPr marL="0" lvl="0" indent="0" algn="ctr" defTabSz="400050">
            <a:lnSpc>
              <a:spcPct val="90000"/>
            </a:lnSpc>
            <a:spcBef>
              <a:spcPct val="0"/>
            </a:spcBef>
            <a:spcAft>
              <a:spcPct val="35000"/>
            </a:spcAft>
            <a:buNone/>
          </a:pPr>
          <a:r>
            <a:rPr lang="en-US" sz="1050" b="1" kern="1200" dirty="0">
              <a:solidFill>
                <a:prstClr val="white"/>
              </a:solidFill>
              <a:latin typeface="Arial" panose="020B0604020202020204" pitchFamily="34" charset="0"/>
              <a:ea typeface="+mn-ea"/>
              <a:cs typeface="Arial" panose="020B0604020202020204" pitchFamily="34" charset="0"/>
            </a:rPr>
            <a:t>Discussion with Regulatory Agencies</a:t>
          </a:r>
        </a:p>
      </dgm:t>
    </dgm:pt>
    <dgm:pt modelId="{949E9C8E-68B0-45EE-B071-E774EDBA49E3}" type="parTrans" cxnId="{4E5E5FEE-9C1C-4223-83F9-E4A6B31D23D2}">
      <dgm:prSet/>
      <dgm:spPr/>
      <dgm:t>
        <a:bodyPr/>
        <a:lstStyle/>
        <a:p>
          <a:endParaRPr lang="en-US" sz="2800">
            <a:latin typeface="Arial" panose="020B0604020202020204" pitchFamily="34" charset="0"/>
            <a:cs typeface="Arial" panose="020B0604020202020204" pitchFamily="34" charset="0"/>
          </a:endParaRPr>
        </a:p>
      </dgm:t>
    </dgm:pt>
    <dgm:pt modelId="{C42656F2-099B-487F-9A26-B860313238F9}" type="sibTrans" cxnId="{4E5E5FEE-9C1C-4223-83F9-E4A6B31D23D2}">
      <dgm:prSet/>
      <dgm:spPr/>
      <dgm:t>
        <a:bodyPr/>
        <a:lstStyle/>
        <a:p>
          <a:endParaRPr lang="en-US" sz="2800">
            <a:latin typeface="Arial" panose="020B0604020202020204" pitchFamily="34" charset="0"/>
            <a:cs typeface="Arial" panose="020B0604020202020204" pitchFamily="34" charset="0"/>
          </a:endParaRPr>
        </a:p>
      </dgm:t>
    </dgm:pt>
    <dgm:pt modelId="{F5D76C25-D68C-467B-9211-449A82A4176C}">
      <dgm:prSet phldrT="[Text]" custT="1"/>
      <dgm:spPr>
        <a:solidFill>
          <a:srgbClr val="00508E">
            <a:alpha val="57000"/>
          </a:srgbClr>
        </a:solidFill>
        <a:ln w="25400" cap="flat" cmpd="sng" algn="ctr">
          <a:solidFill>
            <a:prstClr val="white">
              <a:hueOff val="0"/>
              <a:satOff val="0"/>
              <a:lumOff val="0"/>
            </a:prstClr>
          </a:solidFill>
          <a:prstDash val="solid"/>
        </a:ln>
        <a:effectLst/>
      </dgm:spPr>
      <dgm:t>
        <a:bodyPr spcFirstLastPara="0" vert="horz" wrap="square" lIns="11430" tIns="11430" rIns="11430" bIns="11430" numCol="1" spcCol="1270" anchor="ctr" anchorCtr="0"/>
        <a:lstStyle/>
        <a:p>
          <a:pPr marL="0" lvl="0" indent="0" algn="ctr" defTabSz="400050">
            <a:lnSpc>
              <a:spcPct val="90000"/>
            </a:lnSpc>
            <a:spcBef>
              <a:spcPct val="0"/>
            </a:spcBef>
            <a:spcAft>
              <a:spcPct val="35000"/>
            </a:spcAft>
            <a:buNone/>
          </a:pPr>
          <a:r>
            <a:rPr lang="en-US" sz="1050" b="1" kern="1200" dirty="0">
              <a:solidFill>
                <a:prstClr val="white"/>
              </a:solidFill>
              <a:latin typeface="Arial" panose="020B0604020202020204" pitchFamily="34" charset="0"/>
              <a:ea typeface="+mn-ea"/>
              <a:cs typeface="Arial" panose="020B0604020202020204" pitchFamily="34" charset="0"/>
            </a:rPr>
            <a:t>Fundraising</a:t>
          </a:r>
        </a:p>
      </dgm:t>
    </dgm:pt>
    <dgm:pt modelId="{02F8A2EF-201A-4DD1-97C4-F0226D557C43}" type="parTrans" cxnId="{8E716612-9D65-4776-B889-76DD00359FB1}">
      <dgm:prSet/>
      <dgm:spPr/>
      <dgm:t>
        <a:bodyPr/>
        <a:lstStyle/>
        <a:p>
          <a:endParaRPr lang="en-US" sz="2800">
            <a:latin typeface="Arial" panose="020B0604020202020204" pitchFamily="34" charset="0"/>
            <a:cs typeface="Arial" panose="020B0604020202020204" pitchFamily="34" charset="0"/>
          </a:endParaRPr>
        </a:p>
      </dgm:t>
    </dgm:pt>
    <dgm:pt modelId="{EE23D39B-1775-42CB-A238-54565766F2E5}" type="sibTrans" cxnId="{8E716612-9D65-4776-B889-76DD00359FB1}">
      <dgm:prSet/>
      <dgm:spPr/>
      <dgm:t>
        <a:bodyPr/>
        <a:lstStyle/>
        <a:p>
          <a:endParaRPr lang="en-US" sz="2800">
            <a:latin typeface="Arial" panose="020B0604020202020204" pitchFamily="34" charset="0"/>
            <a:cs typeface="Arial" panose="020B0604020202020204" pitchFamily="34" charset="0"/>
          </a:endParaRPr>
        </a:p>
      </dgm:t>
    </dgm:pt>
    <dgm:pt modelId="{B0D49097-E50A-4ED5-BCAA-FA1ACBA766FC}" type="pres">
      <dgm:prSet presAssocID="{9FE8BBB7-E7EE-4FAC-A25E-481F98FEEB8B}" presName="diagram" presStyleCnt="0">
        <dgm:presLayoutVars>
          <dgm:dir/>
          <dgm:resizeHandles val="exact"/>
        </dgm:presLayoutVars>
      </dgm:prSet>
      <dgm:spPr/>
      <dgm:t>
        <a:bodyPr/>
        <a:lstStyle/>
        <a:p>
          <a:endParaRPr lang="pt-PT"/>
        </a:p>
      </dgm:t>
    </dgm:pt>
    <dgm:pt modelId="{85D14380-3639-40B0-B736-0771503AE757}" type="pres">
      <dgm:prSet presAssocID="{F4FBB36D-DE0C-4316-BACD-029427474B9B}" presName="node" presStyleLbl="node1" presStyleIdx="0" presStyleCnt="3">
        <dgm:presLayoutVars>
          <dgm:bulletEnabled val="1"/>
        </dgm:presLayoutVars>
      </dgm:prSet>
      <dgm:spPr>
        <a:xfrm>
          <a:off x="360" y="72288"/>
          <a:ext cx="1405527" cy="843316"/>
        </a:xfrm>
        <a:prstGeom prst="rect">
          <a:avLst/>
        </a:prstGeom>
      </dgm:spPr>
      <dgm:t>
        <a:bodyPr/>
        <a:lstStyle/>
        <a:p>
          <a:endParaRPr lang="pt-PT"/>
        </a:p>
      </dgm:t>
    </dgm:pt>
    <dgm:pt modelId="{71683ABD-14DA-40D7-B183-7DC35379984E}" type="pres">
      <dgm:prSet presAssocID="{822BFCBE-8355-4089-8CCB-7475D3A19455}" presName="sibTrans" presStyleCnt="0"/>
      <dgm:spPr/>
    </dgm:pt>
    <dgm:pt modelId="{0197646D-F74D-43DB-A1FC-7B256BD34BA0}" type="pres">
      <dgm:prSet presAssocID="{3295445E-27B1-4E15-B47F-EACB20A1412D}" presName="node" presStyleLbl="node1" presStyleIdx="1" presStyleCnt="3">
        <dgm:presLayoutVars>
          <dgm:bulletEnabled val="1"/>
        </dgm:presLayoutVars>
      </dgm:prSet>
      <dgm:spPr>
        <a:xfrm>
          <a:off x="1546440" y="72288"/>
          <a:ext cx="1405527" cy="843316"/>
        </a:xfrm>
        <a:prstGeom prst="rect">
          <a:avLst/>
        </a:prstGeom>
      </dgm:spPr>
      <dgm:t>
        <a:bodyPr/>
        <a:lstStyle/>
        <a:p>
          <a:endParaRPr lang="pt-PT"/>
        </a:p>
      </dgm:t>
    </dgm:pt>
    <dgm:pt modelId="{F8A2A429-B034-478F-BDC7-903E20B802E9}" type="pres">
      <dgm:prSet presAssocID="{C42656F2-099B-487F-9A26-B860313238F9}" presName="sibTrans" presStyleCnt="0"/>
      <dgm:spPr/>
    </dgm:pt>
    <dgm:pt modelId="{8B953775-974C-4F46-A0A3-E0D39F212F2F}" type="pres">
      <dgm:prSet presAssocID="{F5D76C25-D68C-467B-9211-449A82A4176C}" presName="node" presStyleLbl="node1" presStyleIdx="2" presStyleCnt="3">
        <dgm:presLayoutVars>
          <dgm:bulletEnabled val="1"/>
        </dgm:presLayoutVars>
      </dgm:prSet>
      <dgm:spPr>
        <a:xfrm>
          <a:off x="773400" y="1056157"/>
          <a:ext cx="1405527" cy="843316"/>
        </a:xfrm>
        <a:prstGeom prst="rect">
          <a:avLst/>
        </a:prstGeom>
      </dgm:spPr>
      <dgm:t>
        <a:bodyPr/>
        <a:lstStyle/>
        <a:p>
          <a:endParaRPr lang="pt-PT"/>
        </a:p>
      </dgm:t>
    </dgm:pt>
  </dgm:ptLst>
  <dgm:cxnLst>
    <dgm:cxn modelId="{7C07AC1C-373F-4375-ABB6-89177477B1A2}" srcId="{9FE8BBB7-E7EE-4FAC-A25E-481F98FEEB8B}" destId="{F4FBB36D-DE0C-4316-BACD-029427474B9B}" srcOrd="0" destOrd="0" parTransId="{18FF8A78-3587-4868-B683-D182BCDD7DFB}" sibTransId="{822BFCBE-8355-4089-8CCB-7475D3A19455}"/>
    <dgm:cxn modelId="{B483DA0A-99B5-414A-8662-266C8C582B8C}" type="presOf" srcId="{9FE8BBB7-E7EE-4FAC-A25E-481F98FEEB8B}" destId="{B0D49097-E50A-4ED5-BCAA-FA1ACBA766FC}" srcOrd="0" destOrd="0" presId="urn:microsoft.com/office/officeart/2005/8/layout/default"/>
    <dgm:cxn modelId="{80C2F1BC-D96F-4854-A536-79929BFBDE13}" type="presOf" srcId="{3295445E-27B1-4E15-B47F-EACB20A1412D}" destId="{0197646D-F74D-43DB-A1FC-7B256BD34BA0}" srcOrd="0" destOrd="0" presId="urn:microsoft.com/office/officeart/2005/8/layout/default"/>
    <dgm:cxn modelId="{4E5E5FEE-9C1C-4223-83F9-E4A6B31D23D2}" srcId="{9FE8BBB7-E7EE-4FAC-A25E-481F98FEEB8B}" destId="{3295445E-27B1-4E15-B47F-EACB20A1412D}" srcOrd="1" destOrd="0" parTransId="{949E9C8E-68B0-45EE-B071-E774EDBA49E3}" sibTransId="{C42656F2-099B-487F-9A26-B860313238F9}"/>
    <dgm:cxn modelId="{8E716612-9D65-4776-B889-76DD00359FB1}" srcId="{9FE8BBB7-E7EE-4FAC-A25E-481F98FEEB8B}" destId="{F5D76C25-D68C-467B-9211-449A82A4176C}" srcOrd="2" destOrd="0" parTransId="{02F8A2EF-201A-4DD1-97C4-F0226D557C43}" sibTransId="{EE23D39B-1775-42CB-A238-54565766F2E5}"/>
    <dgm:cxn modelId="{1E89BFA8-B9C4-40B3-B1CF-8DDD1F8B0A42}" type="presOf" srcId="{F4FBB36D-DE0C-4316-BACD-029427474B9B}" destId="{85D14380-3639-40B0-B736-0771503AE757}" srcOrd="0" destOrd="0" presId="urn:microsoft.com/office/officeart/2005/8/layout/default"/>
    <dgm:cxn modelId="{E38F9EBD-919B-4799-BCA1-790B11819E17}" type="presOf" srcId="{F5D76C25-D68C-467B-9211-449A82A4176C}" destId="{8B953775-974C-4F46-A0A3-E0D39F212F2F}" srcOrd="0" destOrd="0" presId="urn:microsoft.com/office/officeart/2005/8/layout/default"/>
    <dgm:cxn modelId="{D96E42AF-B9DD-4F43-A39D-049675C0F690}" type="presParOf" srcId="{B0D49097-E50A-4ED5-BCAA-FA1ACBA766FC}" destId="{85D14380-3639-40B0-B736-0771503AE757}" srcOrd="0" destOrd="0" presId="urn:microsoft.com/office/officeart/2005/8/layout/default"/>
    <dgm:cxn modelId="{80B1BBA1-ACC3-483A-A41E-5C1486CCE94D}" type="presParOf" srcId="{B0D49097-E50A-4ED5-BCAA-FA1ACBA766FC}" destId="{71683ABD-14DA-40D7-B183-7DC35379984E}" srcOrd="1" destOrd="0" presId="urn:microsoft.com/office/officeart/2005/8/layout/default"/>
    <dgm:cxn modelId="{CCA3E5FA-CFBE-4763-A965-3DB75C3BAEBA}" type="presParOf" srcId="{B0D49097-E50A-4ED5-BCAA-FA1ACBA766FC}" destId="{0197646D-F74D-43DB-A1FC-7B256BD34BA0}" srcOrd="2" destOrd="0" presId="urn:microsoft.com/office/officeart/2005/8/layout/default"/>
    <dgm:cxn modelId="{20722DF4-0796-4C3A-81CE-EB78B1206818}" type="presParOf" srcId="{B0D49097-E50A-4ED5-BCAA-FA1ACBA766FC}" destId="{F8A2A429-B034-478F-BDC7-903E20B802E9}" srcOrd="3" destOrd="0" presId="urn:microsoft.com/office/officeart/2005/8/layout/default"/>
    <dgm:cxn modelId="{163ACF45-CF08-4209-9F1C-C9E55E0483BC}" type="presParOf" srcId="{B0D49097-E50A-4ED5-BCAA-FA1ACBA766FC}" destId="{8B953775-974C-4F46-A0A3-E0D39F212F2F}" srcOrd="4"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atin typeface="Trebuchet MS" panose="020B0603020202020204" pitchFamily="34" charset="0"/>
              </a:defRPr>
            </a:lvl1pPr>
          </a:lstStyle>
          <a:p>
            <a:endParaRPr lang="es-CO" dirty="0"/>
          </a:p>
        </p:txBody>
      </p:sp>
      <p:sp>
        <p:nvSpPr>
          <p:cNvPr id="3" name="2 Marcador de fecha"/>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atin typeface="Trebuchet MS" panose="020B0603020202020204" pitchFamily="34" charset="0"/>
              </a:defRPr>
            </a:lvl1pPr>
          </a:lstStyle>
          <a:p>
            <a:fld id="{670F1251-5E55-4FBA-86B6-7B0F4C35F3B4}" type="datetimeFigureOut">
              <a:rPr lang="es-CO" smtClean="0"/>
              <a:pPr/>
              <a:t>15/04/2018</a:t>
            </a:fld>
            <a:endParaRPr lang="fr-FR"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5 Marcador de pie de página"/>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atin typeface="Trebuchet MS" panose="020B0603020202020204" pitchFamily="34" charset="0"/>
              </a:defRPr>
            </a:lvl1pPr>
          </a:lstStyle>
          <a:p>
            <a:endParaRPr lang="es-CO" dirty="0"/>
          </a:p>
        </p:txBody>
      </p:sp>
      <p:sp>
        <p:nvSpPr>
          <p:cNvPr id="7" name="6 Marcador de número de diapositiva"/>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atin typeface="Trebuchet MS" panose="020B0603020202020204" pitchFamily="34" charset="0"/>
              </a:defRPr>
            </a:lvl1pPr>
          </a:lstStyle>
          <a:p>
            <a:fld id="{6098B436-8E95-40CD-97A5-C3E1248D2831}" type="slidenum">
              <a:rPr lang="es-CO" smtClean="0"/>
              <a:pPr/>
              <a:t>‹#›</a:t>
            </a:fld>
            <a:endParaRPr lang="fr-FR" dirty="0"/>
          </a:p>
        </p:txBody>
      </p:sp>
    </p:spTree>
    <p:extLst>
      <p:ext uri="{BB962C8B-B14F-4D97-AF65-F5344CB8AC3E}">
        <p14:creationId xmlns:p14="http://schemas.microsoft.com/office/powerpoint/2010/main" val="268039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anose="020B0603020202020204" pitchFamily="34" charset="0"/>
        <a:ea typeface="+mn-ea"/>
        <a:cs typeface="+mn-cs"/>
      </a:defRPr>
    </a:lvl1pPr>
    <a:lvl2pPr marL="457200" algn="l" defTabSz="914400" rtl="0" eaLnBrk="1" latinLnBrk="0" hangingPunct="1">
      <a:defRPr sz="1200" kern="1200">
        <a:solidFill>
          <a:schemeClr val="tx1"/>
        </a:solidFill>
        <a:latin typeface="Trebuchet MS" panose="020B0603020202020204" pitchFamily="34" charset="0"/>
        <a:ea typeface="+mn-ea"/>
        <a:cs typeface="+mn-cs"/>
      </a:defRPr>
    </a:lvl2pPr>
    <a:lvl3pPr marL="914400" algn="l" defTabSz="914400" rtl="0" eaLnBrk="1" latinLnBrk="0" hangingPunct="1">
      <a:defRPr sz="1200" kern="1200">
        <a:solidFill>
          <a:schemeClr val="tx1"/>
        </a:solidFill>
        <a:latin typeface="Trebuchet MS" panose="020B0603020202020204" pitchFamily="34" charset="0"/>
        <a:ea typeface="+mn-ea"/>
        <a:cs typeface="+mn-cs"/>
      </a:defRPr>
    </a:lvl3pPr>
    <a:lvl4pPr marL="1371600" algn="l" defTabSz="914400" rtl="0" eaLnBrk="1" latinLnBrk="0" hangingPunct="1">
      <a:defRPr sz="1200" kern="1200">
        <a:solidFill>
          <a:schemeClr val="tx1"/>
        </a:solidFill>
        <a:latin typeface="Trebuchet MS" panose="020B0603020202020204" pitchFamily="34" charset="0"/>
        <a:ea typeface="+mn-ea"/>
        <a:cs typeface="+mn-cs"/>
      </a:defRPr>
    </a:lvl4pPr>
    <a:lvl5pPr marL="1828800" algn="l" defTabSz="914400" rtl="0" eaLnBrk="1" latinLnBrk="0" hangingPunct="1">
      <a:defRPr sz="1200" kern="1200">
        <a:solidFill>
          <a:schemeClr val="tx1"/>
        </a:solidFill>
        <a:latin typeface="Trebuchet MS"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ata.consilium.europa.eu/doc/document/ST-14393-2015-INIT/e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harmaceutical-journal.com/research/review-article/conventional-therapies-and-emergent-precision-medicines-for-cystic-fibrosis-challenges-and-opportunities/20201932.article#fn_35"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pharmaceutical-journal.com/research/review-article/conventional-therapies-and-emergent-precision-medicines-for-cystic-fibrosis-challenges-and-opportunities/20201932.article#fn_36"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rr.ersjournals.com/content/26/145/170088#ref-2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rr.ersjournals.com/content/26/145/170088#ref-2"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rr.ersjournals.com/content/26/145/170088#ref-5"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err.ersjournals.com/content/26/145/170088#ref-6"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t.com/content/4e825268-6432-11e6-8310-ecf0bddad22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6098B436-8E95-40CD-97A5-C3E1248D2831}" type="slidenum">
              <a:rPr lang="es-CO" smtClean="0"/>
              <a:pPr/>
              <a:t>1</a:t>
            </a:fld>
            <a:endParaRPr lang="fr-FR" dirty="0"/>
          </a:p>
        </p:txBody>
      </p:sp>
    </p:spTree>
    <p:extLst>
      <p:ext uri="{BB962C8B-B14F-4D97-AF65-F5344CB8AC3E}">
        <p14:creationId xmlns:p14="http://schemas.microsoft.com/office/powerpoint/2010/main" val="1160831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Trebuchet MS" panose="020B0603020202020204" pitchFamily="34" charset="0"/>
                <a:ea typeface="+mn-ea"/>
                <a:cs typeface="+mn-cs"/>
              </a:rPr>
              <a:t>There is increasing international co-operation</a:t>
            </a:r>
          </a:p>
          <a:p>
            <a:endParaRPr lang="en-GB" sz="1200" b="0" i="0" kern="1200" dirty="0">
              <a:solidFill>
                <a:schemeClr val="tx1"/>
              </a:solidFill>
              <a:effectLst/>
              <a:latin typeface="Trebuchet MS" panose="020B0603020202020204" pitchFamily="34" charset="0"/>
              <a:ea typeface="+mn-ea"/>
              <a:cs typeface="+mn-cs"/>
            </a:endParaRPr>
          </a:p>
          <a:p>
            <a:endParaRPr lang="en-GB" sz="1200" b="0" i="0" kern="1200" dirty="0">
              <a:solidFill>
                <a:schemeClr val="tx1"/>
              </a:solidFill>
              <a:effectLst/>
              <a:latin typeface="Trebuchet MS" panose="020B0603020202020204" pitchFamily="34" charset="0"/>
              <a:ea typeface="+mn-ea"/>
              <a:cs typeface="+mn-cs"/>
            </a:endParaRPr>
          </a:p>
          <a:p>
            <a:r>
              <a:rPr lang="en-GB" sz="1200" b="0" i="0" kern="1200" dirty="0">
                <a:solidFill>
                  <a:schemeClr val="tx1"/>
                </a:solidFill>
                <a:effectLst/>
                <a:latin typeface="Trebuchet MS" panose="020B0603020202020204" pitchFamily="34" charset="0"/>
                <a:ea typeface="+mn-ea"/>
                <a:cs typeface="+mn-cs"/>
              </a:rPr>
              <a:t>In their </a:t>
            </a:r>
            <a:r>
              <a:rPr lang="en-GB" sz="1200" b="0" i="0" u="none" strike="noStrike" kern="1200" dirty="0">
                <a:solidFill>
                  <a:schemeClr val="tx1"/>
                </a:solidFill>
                <a:effectLst/>
                <a:latin typeface="Trebuchet MS" panose="020B0603020202020204" pitchFamily="34" charset="0"/>
                <a:ea typeface="+mn-ea"/>
                <a:cs typeface="+mn-cs"/>
                <a:hlinkClick r:id="rId3" tooltip="Council conclusions on personalised medicine for patients - New window"/>
              </a:rPr>
              <a:t>conclusions</a:t>
            </a:r>
            <a:r>
              <a:rPr lang="en-GB" sz="1200" b="0" i="0" kern="1200" dirty="0">
                <a:solidFill>
                  <a:schemeClr val="tx1"/>
                </a:solidFill>
                <a:effectLst/>
                <a:latin typeface="Trebuchet MS" panose="020B0603020202020204" pitchFamily="34" charset="0"/>
                <a:ea typeface="+mn-ea"/>
                <a:cs typeface="+mn-cs"/>
              </a:rPr>
              <a:t>, the ministers invited the Member States to facilitate access to clinically effective and financially sustainable personalised medicine by developing patient-centred policies. </a:t>
            </a:r>
            <a:endParaRPr lang="en-GB" dirty="0"/>
          </a:p>
        </p:txBody>
      </p:sp>
      <p:sp>
        <p:nvSpPr>
          <p:cNvPr id="4" name="Slide Number Placeholder 3"/>
          <p:cNvSpPr>
            <a:spLocks noGrp="1"/>
          </p:cNvSpPr>
          <p:nvPr>
            <p:ph type="sldNum" sz="quarter" idx="10"/>
          </p:nvPr>
        </p:nvSpPr>
        <p:spPr/>
        <p:txBody>
          <a:bodyPr/>
          <a:lstStyle/>
          <a:p>
            <a:fld id="{6098B436-8E95-40CD-97A5-C3E1248D2831}" type="slidenum">
              <a:rPr lang="es-CO" smtClean="0"/>
              <a:pPr/>
              <a:t>10</a:t>
            </a:fld>
            <a:endParaRPr lang="fr-FR" dirty="0"/>
          </a:p>
        </p:txBody>
      </p:sp>
    </p:spTree>
    <p:extLst>
      <p:ext uri="{BB962C8B-B14F-4D97-AF65-F5344CB8AC3E}">
        <p14:creationId xmlns:p14="http://schemas.microsoft.com/office/powerpoint/2010/main" val="1605462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Trebuchet MS" panose="020B0603020202020204" pitchFamily="34" charset="0"/>
                <a:ea typeface="+mn-ea"/>
                <a:cs typeface="+mn-cs"/>
              </a:rPr>
              <a:t>With the most recent example – just last week:</a:t>
            </a:r>
          </a:p>
          <a:p>
            <a:endParaRPr lang="en-GB" sz="1200" kern="1200" dirty="0">
              <a:solidFill>
                <a:schemeClr val="tx1"/>
              </a:solidFill>
              <a:effectLst/>
              <a:latin typeface="Trebuchet MS" panose="020B0603020202020204" pitchFamily="34" charset="0"/>
              <a:ea typeface="+mn-ea"/>
              <a:cs typeface="+mn-cs"/>
            </a:endParaRPr>
          </a:p>
          <a:p>
            <a:r>
              <a:rPr lang="en-GB" sz="1200" kern="1200" dirty="0">
                <a:solidFill>
                  <a:schemeClr val="tx1"/>
                </a:solidFill>
                <a:effectLst/>
                <a:latin typeface="Trebuchet MS" panose="020B0603020202020204" pitchFamily="34" charset="0"/>
                <a:ea typeface="+mn-ea"/>
                <a:cs typeface="+mn-cs"/>
              </a:rPr>
              <a:t>Member States representatives co-signed a Joint Declaration indicating political support for linking existing and future genomic databanks, on a voluntary basis, in order to reach a cohort of one mil-lion sequenced genomes accessible in the EU by 2022. </a:t>
            </a:r>
          </a:p>
          <a:p>
            <a:r>
              <a:rPr lang="en-GB" sz="1200" kern="1200" dirty="0">
                <a:solidFill>
                  <a:schemeClr val="tx1"/>
                </a:solidFill>
                <a:effectLst/>
                <a:latin typeface="Trebuchet MS" panose="020B0603020202020204" pitchFamily="34" charset="0"/>
                <a:ea typeface="+mn-ea"/>
                <a:cs typeface="+mn-cs"/>
              </a:rPr>
              <a:t> </a:t>
            </a:r>
          </a:p>
          <a:p>
            <a:r>
              <a:rPr lang="en-GB" sz="1200" kern="1200" dirty="0">
                <a:solidFill>
                  <a:schemeClr val="tx1"/>
                </a:solidFill>
                <a:effectLst/>
                <a:latin typeface="Trebuchet MS" panose="020B0603020202020204" pitchFamily="34" charset="0"/>
                <a:ea typeface="+mn-ea"/>
                <a:cs typeface="+mn-cs"/>
              </a:rPr>
              <a:t>16 Member States of the European Union have so far endorsed the political Declaration.</a:t>
            </a:r>
          </a:p>
          <a:p>
            <a:endParaRPr lang="en-GB" sz="1200" kern="1200" dirty="0">
              <a:solidFill>
                <a:schemeClr val="tx1"/>
              </a:solidFill>
              <a:effectLst/>
              <a:latin typeface="Trebuchet MS" panose="020B0603020202020204" pitchFamily="34" charset="0"/>
              <a:ea typeface="+mn-ea"/>
              <a:cs typeface="+mn-cs"/>
            </a:endParaRPr>
          </a:p>
          <a:p>
            <a:r>
              <a:rPr lang="en-GB" sz="1200" kern="1200" dirty="0">
                <a:solidFill>
                  <a:schemeClr val="tx1"/>
                </a:solidFill>
                <a:effectLst/>
                <a:latin typeface="Trebuchet MS" panose="020B0603020202020204" pitchFamily="34" charset="0"/>
                <a:ea typeface="+mn-ea"/>
                <a:cs typeface="+mn-cs"/>
              </a:rPr>
              <a:t>I am sure we will hear more from Denis Horgan later about this and the other EU initiatives on personalised medicine </a:t>
            </a:r>
          </a:p>
          <a:p>
            <a:endParaRPr lang="en-GB" dirty="0"/>
          </a:p>
        </p:txBody>
      </p:sp>
      <p:sp>
        <p:nvSpPr>
          <p:cNvPr id="4" name="Slide Number Placeholder 3"/>
          <p:cNvSpPr>
            <a:spLocks noGrp="1"/>
          </p:cNvSpPr>
          <p:nvPr>
            <p:ph type="sldNum" sz="quarter" idx="10"/>
          </p:nvPr>
        </p:nvSpPr>
        <p:spPr/>
        <p:txBody>
          <a:bodyPr/>
          <a:lstStyle/>
          <a:p>
            <a:fld id="{6098B436-8E95-40CD-97A5-C3E1248D2831}" type="slidenum">
              <a:rPr lang="es-CO" smtClean="0"/>
              <a:pPr/>
              <a:t>11</a:t>
            </a:fld>
            <a:endParaRPr lang="fr-FR" dirty="0"/>
          </a:p>
        </p:txBody>
      </p:sp>
    </p:spTree>
    <p:extLst>
      <p:ext uri="{BB962C8B-B14F-4D97-AF65-F5344CB8AC3E}">
        <p14:creationId xmlns:p14="http://schemas.microsoft.com/office/powerpoint/2010/main" val="781212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98B436-8E95-40CD-97A5-C3E1248D2831}" type="slidenum">
              <a:rPr lang="es-CO" smtClean="0"/>
              <a:pPr/>
              <a:t>12</a:t>
            </a:fld>
            <a:endParaRPr lang="fr-FR" dirty="0"/>
          </a:p>
        </p:txBody>
      </p:sp>
    </p:spTree>
    <p:extLst>
      <p:ext uri="{BB962C8B-B14F-4D97-AF65-F5344CB8AC3E}">
        <p14:creationId xmlns:p14="http://schemas.microsoft.com/office/powerpoint/2010/main" val="3759067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Trebuchet MS" panose="020B0603020202020204" pitchFamily="34" charset="0"/>
                <a:ea typeface="+mn-ea"/>
                <a:cs typeface="+mn-cs"/>
              </a:rPr>
              <a:t>‘Figure 1: Treating a population with precision medicines – what could that look like in the near future’ shows the proportion of the CF population in the UK who may derive benefit from each of the transformative therapies, either marketed or in development, based on class of mutation. </a:t>
            </a:r>
            <a:endParaRPr lang="en-GB" dirty="0"/>
          </a:p>
          <a:p>
            <a:endParaRPr lang="en-GB" dirty="0"/>
          </a:p>
          <a:p>
            <a:r>
              <a:rPr lang="en-GB" dirty="0"/>
              <a:t>Cystic Fibrosis has also seen enormous advances.</a:t>
            </a:r>
            <a:r>
              <a:rPr lang="en-GB" sz="1200" b="0" i="0" kern="1200" dirty="0">
                <a:solidFill>
                  <a:schemeClr val="tx1"/>
                </a:solidFill>
                <a:effectLst/>
                <a:latin typeface="Trebuchet MS" panose="020B0603020202020204" pitchFamily="34" charset="0"/>
                <a:ea typeface="+mn-ea"/>
                <a:cs typeface="+mn-cs"/>
              </a:rPr>
              <a:t> Gene therapy trials in CF continue to make progress (an account of which has recently been published in </a:t>
            </a:r>
            <a:r>
              <a:rPr lang="en-GB" sz="1200" b="0" i="1" kern="1200" dirty="0">
                <a:solidFill>
                  <a:schemeClr val="tx1"/>
                </a:solidFill>
                <a:effectLst/>
                <a:latin typeface="Trebuchet MS" panose="020B0603020202020204" pitchFamily="34" charset="0"/>
                <a:ea typeface="+mn-ea"/>
                <a:cs typeface="+mn-cs"/>
              </a:rPr>
              <a:t>The Pharmaceutical Journal</a:t>
            </a:r>
            <a:r>
              <a:rPr lang="en-GB" sz="1200" b="0" i="0" u="none" strike="noStrike" kern="1200" baseline="30000" dirty="0">
                <a:solidFill>
                  <a:schemeClr val="tx1"/>
                </a:solidFill>
                <a:effectLst/>
                <a:latin typeface="Trebuchet MS" panose="020B0603020202020204" pitchFamily="34" charset="0"/>
                <a:ea typeface="+mn-ea"/>
                <a:cs typeface="+mn-cs"/>
                <a:hlinkClick r:id="rId3" tooltip=" Deweerdt S. Developing gene therapy to treat cystic fibrosis. The Pharmaceutical Journal 2016;296(7890):340–343."/>
              </a:rPr>
              <a:t>[35]</a:t>
            </a:r>
            <a:r>
              <a:rPr lang="en-GB" sz="1200" b="0" i="0" kern="1200" dirty="0">
                <a:solidFill>
                  <a:schemeClr val="tx1"/>
                </a:solidFill>
                <a:effectLst/>
                <a:latin typeface="Trebuchet MS" panose="020B0603020202020204" pitchFamily="34" charset="0"/>
                <a:ea typeface="+mn-ea"/>
                <a:cs typeface="+mn-cs"/>
              </a:rPr>
              <a:t>), drugs designed to restore CFTR function have risen in prominence in recent years, both in clinical and political spheres. To date, two drugs have reached market, with several others currently under investigation</a:t>
            </a:r>
            <a:r>
              <a:rPr lang="en-GB" sz="1200" b="0" i="0" u="none" strike="noStrike" kern="1200" baseline="30000" dirty="0">
                <a:solidFill>
                  <a:schemeClr val="tx1"/>
                </a:solidFill>
                <a:effectLst/>
                <a:latin typeface="Trebuchet MS" panose="020B0603020202020204" pitchFamily="34" charset="0"/>
                <a:ea typeface="+mn-ea"/>
                <a:cs typeface="+mn-cs"/>
                <a:hlinkClick r:id="rId4" tooltip=" Davies JC. The future of CFTR modulating therapies for cystic fibrosis. Curr Opin Pulm Med 2015;21:579–584. doi: 10.1097/MCP.0000000000000211"/>
              </a:rPr>
              <a:t>[36</a:t>
            </a:r>
            <a:endParaRPr lang="en-GB" sz="1200" b="0" i="0" u="none" strike="noStrike" kern="1200" baseline="30000" dirty="0">
              <a:solidFill>
                <a:schemeClr val="tx1"/>
              </a:solidFill>
              <a:effectLst/>
              <a:latin typeface="Trebuchet MS" panose="020B0603020202020204" pitchFamily="34" charset="0"/>
              <a:ea typeface="+mn-ea"/>
              <a:cs typeface="+mn-cs"/>
            </a:endParaRPr>
          </a:p>
          <a:p>
            <a:endParaRPr lang="en-GB" dirty="0"/>
          </a:p>
          <a:p>
            <a:endParaRPr lang="en-GB" sz="1200" b="0" i="0" kern="1200" dirty="0">
              <a:solidFill>
                <a:schemeClr val="tx1"/>
              </a:solidFill>
              <a:effectLst/>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https://www.pharmaceutical-journal.com/research/review-article/conventional-therapies-and-emergent-precision-medicines-for-cystic-fibrosis-challenges-and-opportunities/20201932.article   </a:t>
            </a:r>
          </a:p>
          <a:p>
            <a:endParaRPr lang="en-GB" dirty="0"/>
          </a:p>
        </p:txBody>
      </p:sp>
      <p:sp>
        <p:nvSpPr>
          <p:cNvPr id="4" name="Slide Number Placeholder 3"/>
          <p:cNvSpPr>
            <a:spLocks noGrp="1"/>
          </p:cNvSpPr>
          <p:nvPr>
            <p:ph type="sldNum" sz="quarter" idx="10"/>
          </p:nvPr>
        </p:nvSpPr>
        <p:spPr/>
        <p:txBody>
          <a:bodyPr/>
          <a:lstStyle/>
          <a:p>
            <a:fld id="{6098B436-8E95-40CD-97A5-C3E1248D2831}" type="slidenum">
              <a:rPr lang="es-CO" smtClean="0"/>
              <a:pPr/>
              <a:t>13</a:t>
            </a:fld>
            <a:endParaRPr lang="fr-FR" dirty="0"/>
          </a:p>
        </p:txBody>
      </p:sp>
    </p:spTree>
    <p:extLst>
      <p:ext uri="{BB962C8B-B14F-4D97-AF65-F5344CB8AC3E}">
        <p14:creationId xmlns:p14="http://schemas.microsoft.com/office/powerpoint/2010/main" val="3504909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lot – many sessions on the topic of personalised medicine at congress, in research seminars, in education etc..</a:t>
            </a:r>
          </a:p>
        </p:txBody>
      </p:sp>
      <p:sp>
        <p:nvSpPr>
          <p:cNvPr id="4" name="Slide Number Placeholder 3"/>
          <p:cNvSpPr>
            <a:spLocks noGrp="1"/>
          </p:cNvSpPr>
          <p:nvPr>
            <p:ph type="sldNum" sz="quarter" idx="10"/>
          </p:nvPr>
        </p:nvSpPr>
        <p:spPr/>
        <p:txBody>
          <a:bodyPr/>
          <a:lstStyle/>
          <a:p>
            <a:fld id="{6098B436-8E95-40CD-97A5-C3E1248D2831}" type="slidenum">
              <a:rPr lang="es-CO" smtClean="0"/>
              <a:pPr/>
              <a:t>14</a:t>
            </a:fld>
            <a:endParaRPr lang="fr-FR" dirty="0"/>
          </a:p>
        </p:txBody>
      </p:sp>
    </p:spTree>
    <p:extLst>
      <p:ext uri="{BB962C8B-B14F-4D97-AF65-F5344CB8AC3E}">
        <p14:creationId xmlns:p14="http://schemas.microsoft.com/office/powerpoint/2010/main" val="144354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6098B436-8E95-40CD-97A5-C3E1248D2831}" type="slidenum">
              <a:rPr lang="es-CO" smtClean="0"/>
              <a:pPr/>
              <a:t>15</a:t>
            </a:fld>
            <a:endParaRPr lang="fr-FR" dirty="0"/>
          </a:p>
        </p:txBody>
      </p:sp>
    </p:spTree>
    <p:extLst>
      <p:ext uri="{BB962C8B-B14F-4D97-AF65-F5344CB8AC3E}">
        <p14:creationId xmlns:p14="http://schemas.microsoft.com/office/powerpoint/2010/main" val="847710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fr-CH" sz="1200" b="1" i="0" u="none" strike="noStrike" kern="1200" dirty="0">
                <a:solidFill>
                  <a:schemeClr val="tx1"/>
                </a:solidFill>
                <a:effectLst/>
                <a:latin typeface="+mn-lt"/>
                <a:ea typeface="ＭＳ Ｐゴシック" panose="020B0600070205080204" pitchFamily="34" charset="-128"/>
                <a:cs typeface="ＭＳ Ｐゴシック" charset="-128"/>
              </a:rPr>
              <a:t>CRC2013-02 </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International Collaboration to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Improve</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Respiratory</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Health</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in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Children</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(INCIRCLE)</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Peter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Sly</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Zoltan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Hantos</a:t>
            </a:r>
            <a:r>
              <a:rPr lang="fr-CH" dirty="0"/>
              <a:t> </a:t>
            </a:r>
          </a:p>
          <a:p>
            <a:r>
              <a:rPr lang="fr-CH" sz="1200" b="1" i="0" u="none" strike="noStrike" kern="1200" dirty="0">
                <a:solidFill>
                  <a:schemeClr val="tx1"/>
                </a:solidFill>
                <a:effectLst/>
                <a:latin typeface="+mn-lt"/>
                <a:ea typeface="ＭＳ Ｐゴシック" panose="020B0600070205080204" pitchFamily="34" charset="-128"/>
                <a:cs typeface="ＭＳ Ｐゴシック" charset="-128"/>
              </a:rPr>
              <a:t>CRC2013-06  </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The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European</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Multicentre</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Bronchiesctasis</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audit and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Research</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Collaboration (EMBARC)</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James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Chalmers</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Eva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Polverino</a:t>
            </a:r>
            <a:r>
              <a:rPr lang="fr-CH" dirty="0"/>
              <a:t> </a:t>
            </a:r>
            <a:r>
              <a:rPr lang="fr-CH" sz="1200" b="1" i="0" u="none" strike="noStrike" kern="1200" dirty="0">
                <a:solidFill>
                  <a:schemeClr val="tx1"/>
                </a:solidFill>
                <a:effectLst/>
                <a:latin typeface="+mn-lt"/>
                <a:ea typeface="ＭＳ Ｐゴシック" panose="020B0600070205080204" pitchFamily="34" charset="-128"/>
                <a:cs typeface="ＭＳ Ｐゴシック" charset="-128"/>
              </a:rPr>
              <a:t> </a:t>
            </a:r>
            <a:r>
              <a:rPr lang="fr-CH" dirty="0"/>
              <a:t> </a:t>
            </a:r>
          </a:p>
          <a:p>
            <a:r>
              <a:rPr lang="fr-CH" sz="1200" b="1" i="0" u="none" strike="noStrike" kern="1200" dirty="0">
                <a:solidFill>
                  <a:schemeClr val="tx1"/>
                </a:solidFill>
                <a:effectLst/>
                <a:latin typeface="+mn-lt"/>
                <a:ea typeface="ＭＳ Ｐゴシック" panose="020B0600070205080204" pitchFamily="34" charset="-128"/>
                <a:cs typeface="ＭＳ Ｐゴシック" charset="-128"/>
              </a:rPr>
              <a:t>CRC2014-02</a:t>
            </a:r>
            <a:r>
              <a:rPr lang="fr-CH" dirty="0"/>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European</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Sleep</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Apnoea</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Database</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(ESADA)</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Jan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Hedner</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Walter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McNicholas</a:t>
            </a:r>
            <a:r>
              <a:rPr lang="fr-CH" dirty="0"/>
              <a:t> </a:t>
            </a:r>
          </a:p>
          <a:p>
            <a:r>
              <a:rPr lang="fr-CH" sz="1200" b="1" i="0" u="none" strike="noStrike" kern="1200" dirty="0">
                <a:solidFill>
                  <a:schemeClr val="tx1"/>
                </a:solidFill>
                <a:effectLst/>
                <a:latin typeface="+mn-lt"/>
                <a:ea typeface="ＭＳ Ｐゴシック" panose="020B0600070205080204" pitchFamily="34" charset="-128"/>
                <a:cs typeface="ＭＳ Ｐゴシック" charset="-128"/>
              </a:rPr>
              <a:t>CRC2014-03</a:t>
            </a:r>
            <a:r>
              <a:rPr lang="fr-CH" dirty="0"/>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Tuberculosis</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Network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European</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Trialsgroup</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(TBNET)</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Christoph Lange</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Graham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Bothamley</a:t>
            </a:r>
            <a:r>
              <a:rPr lang="fr-CH" dirty="0"/>
              <a:t> </a:t>
            </a:r>
            <a:r>
              <a:rPr lang="fr-CH" sz="1200" b="1" i="0" u="none" strike="noStrike" kern="1200" dirty="0">
                <a:solidFill>
                  <a:schemeClr val="tx1"/>
                </a:solidFill>
                <a:effectLst/>
                <a:latin typeface="+mn-lt"/>
                <a:ea typeface="ＭＳ Ｐゴシック" panose="020B0600070205080204" pitchFamily="34" charset="-128"/>
                <a:cs typeface="ＭＳ Ｐゴシック" charset="-128"/>
              </a:rPr>
              <a:t> </a:t>
            </a:r>
            <a:r>
              <a:rPr lang="fr-CH" dirty="0"/>
              <a:t> </a:t>
            </a:r>
            <a:r>
              <a:rPr lang="fr-CH" sz="1200" b="1" i="0" u="none" strike="noStrike" kern="1200" dirty="0">
                <a:solidFill>
                  <a:schemeClr val="tx1"/>
                </a:solidFill>
                <a:effectLst/>
                <a:latin typeface="+mn-lt"/>
                <a:ea typeface="ＭＳ Ｐゴシック" panose="020B0600070205080204" pitchFamily="34" charset="-128"/>
                <a:cs typeface="ＭＳ Ｐゴシック" charset="-128"/>
              </a:rPr>
              <a:t> </a:t>
            </a:r>
            <a:r>
              <a:rPr lang="fr-CH" dirty="0"/>
              <a:t> </a:t>
            </a:r>
            <a:r>
              <a:rPr lang="fr-CH" sz="1200" b="1" i="0" u="none" strike="noStrike" kern="1200" dirty="0">
                <a:solidFill>
                  <a:schemeClr val="tx1"/>
                </a:solidFill>
                <a:effectLst/>
                <a:latin typeface="+mn-lt"/>
                <a:ea typeface="ＭＳ Ｐゴシック" panose="020B0600070205080204" pitchFamily="34" charset="-128"/>
                <a:cs typeface="ＭＳ Ｐゴシック" charset="-128"/>
              </a:rPr>
              <a:t> </a:t>
            </a:r>
            <a:r>
              <a:rPr lang="fr-CH" dirty="0"/>
              <a:t> </a:t>
            </a:r>
          </a:p>
          <a:p>
            <a:r>
              <a:rPr lang="fr-CH" sz="1200" b="1" i="0" u="none" strike="noStrike" kern="1200" dirty="0">
                <a:solidFill>
                  <a:schemeClr val="tx1"/>
                </a:solidFill>
                <a:effectLst/>
                <a:latin typeface="+mn-lt"/>
                <a:ea typeface="ＭＳ Ｐゴシック" panose="020B0600070205080204" pitchFamily="34" charset="-128"/>
                <a:cs typeface="ＭＳ Ｐゴシック" charset="-128"/>
              </a:rPr>
              <a:t>CRC2015-01</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ERS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pan-European</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IPF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registry</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and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biobank</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(ARIANE-IPF) </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Vincent Cottin</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Bruno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Crestani</a:t>
            </a:r>
            <a:r>
              <a:rPr lang="fr-CH" dirty="0"/>
              <a:t> </a:t>
            </a:r>
          </a:p>
          <a:p>
            <a:r>
              <a:rPr lang="fr-CH" sz="1200" b="1" i="0" u="none" strike="noStrike" kern="1200" dirty="0">
                <a:solidFill>
                  <a:schemeClr val="tx1"/>
                </a:solidFill>
                <a:effectLst/>
                <a:latin typeface="+mn-lt"/>
                <a:ea typeface="ＭＳ Ｐゴシック" panose="020B0600070205080204" pitchFamily="34" charset="-128"/>
                <a:cs typeface="ＭＳ Ｐゴシック" charset="-128"/>
              </a:rPr>
              <a:t>CRC2015-02</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The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European</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Research</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Collaboration for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Children's</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Interstitial</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Lung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Disease</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ChILDEU</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Steve Cunningham</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dirty="0"/>
              <a:t> </a:t>
            </a:r>
          </a:p>
          <a:p>
            <a:r>
              <a:rPr lang="fr-CH" sz="1200" b="1" i="0" u="none" strike="noStrike" kern="1200" dirty="0">
                <a:solidFill>
                  <a:schemeClr val="tx1"/>
                </a:solidFill>
                <a:effectLst/>
                <a:latin typeface="+mn-lt"/>
                <a:ea typeface="ＭＳ Ｐゴシック" panose="020B0600070205080204" pitchFamily="34" charset="-128"/>
                <a:cs typeface="ＭＳ Ｐゴシック" charset="-128"/>
              </a:rPr>
              <a:t>CRC2015-04</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The Global Lung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Function</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Initiative (GLI) Network</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Sanja Stanojevic</a:t>
            </a:r>
            <a:r>
              <a:rPr lang="fr-CH" sz="1200" b="0" i="0" u="none" strike="noStrike" kern="1200" baseline="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Graham L Hall</a:t>
            </a:r>
            <a:r>
              <a:rPr lang="fr-CH" dirty="0"/>
              <a:t> </a:t>
            </a:r>
          </a:p>
          <a:p>
            <a:r>
              <a:rPr lang="fr-CH" sz="1200" b="1" i="0" u="none" strike="noStrike" kern="1200" dirty="0">
                <a:solidFill>
                  <a:schemeClr val="tx1"/>
                </a:solidFill>
                <a:effectLst/>
                <a:latin typeface="+mn-lt"/>
                <a:ea typeface="ＭＳ Ｐゴシック" panose="020B0600070205080204" pitchFamily="34" charset="-128"/>
                <a:cs typeface="ＭＳ Ｐゴシック" charset="-128"/>
              </a:rPr>
              <a:t>CRC2015-06</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RATIONAL - an ERS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Research</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Network for Real Life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Assessment</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of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Targeted</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and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Immunotherapies</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in Lung Cancer Care</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Thierry Berghmans</a:t>
            </a:r>
            <a:r>
              <a:rPr lang="fr-CH" sz="1200" b="0" i="0" u="none" strike="noStrike" kern="1200" baseline="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Jacques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Cadranel</a:t>
            </a:r>
            <a:r>
              <a:rPr lang="fr-CH" dirty="0"/>
              <a:t> </a:t>
            </a:r>
          </a:p>
          <a:p>
            <a:r>
              <a:rPr lang="fr-CH" sz="1200" b="1" i="0" u="none" strike="noStrike" kern="1200" dirty="0">
                <a:solidFill>
                  <a:schemeClr val="tx1"/>
                </a:solidFill>
                <a:effectLst/>
                <a:latin typeface="+mn-lt"/>
                <a:ea typeface="ＭＳ Ｐゴシック" panose="020B0600070205080204" pitchFamily="34" charset="-128"/>
                <a:cs typeface="ＭＳ Ｐゴシック" charset="-128"/>
              </a:rPr>
              <a:t>CRC2015-07</a:t>
            </a:r>
            <a:r>
              <a:rPr lang="fr-CH" dirty="0"/>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Enhancing</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participation of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asthmatic</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children</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in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therapeutic</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trials of new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biologics</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and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receptor</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blockers</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(SPACE -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Severe</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Pediatric</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Asthma</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Collaborative in Europe)</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Jonathan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Grigg</a:t>
            </a:r>
            <a:r>
              <a:rPr lang="fr-CH" sz="1200" b="0" i="0" u="none" strike="noStrike" kern="1200" baseline="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Franca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Rusconi</a:t>
            </a:r>
            <a:r>
              <a:rPr lang="fr-CH" dirty="0"/>
              <a:t> </a:t>
            </a:r>
          </a:p>
          <a:p>
            <a:r>
              <a:rPr lang="fr-CH" sz="1200" b="1" i="0" u="none" strike="noStrike" kern="1200" dirty="0">
                <a:solidFill>
                  <a:schemeClr val="tx1"/>
                </a:solidFill>
                <a:effectLst/>
                <a:latin typeface="+mn-lt"/>
                <a:ea typeface="ＭＳ Ｐゴシック" panose="020B0600070205080204" pitchFamily="34" charset="-128"/>
                <a:cs typeface="ＭＳ Ｐゴシック" charset="-128"/>
              </a:rPr>
              <a:t>CRC2016-04</a:t>
            </a:r>
            <a:r>
              <a:rPr lang="fr-CH" dirty="0"/>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Pulmonary</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Hemodynamics</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during</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Exercise</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Research</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Network (PEX-NET)</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Horst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Olschewski</a:t>
            </a:r>
            <a:r>
              <a:rPr lang="fr-CH" sz="1200" b="0" i="0" u="none" strike="noStrike" kern="1200" baseline="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Philippe Herve</a:t>
            </a:r>
            <a:r>
              <a:rPr lang="fr-CH" dirty="0"/>
              <a:t> </a:t>
            </a:r>
          </a:p>
          <a:p>
            <a:r>
              <a:rPr lang="fr-CH" sz="1200" b="1" i="0" u="none" strike="noStrike" kern="1200" dirty="0">
                <a:solidFill>
                  <a:schemeClr val="tx1"/>
                </a:solidFill>
                <a:effectLst/>
                <a:latin typeface="+mn-lt"/>
                <a:ea typeface="ＭＳ Ｐゴシック" panose="020B0600070205080204" pitchFamily="34" charset="-128"/>
                <a:cs typeface="ＭＳ Ｐゴシック" charset="-128"/>
              </a:rPr>
              <a:t>CRC2016-05</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The International Collaborative Effusion (ICE)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Database</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Nick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Maskell</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Julius Janssen</a:t>
            </a:r>
            <a:r>
              <a:rPr lang="fr-CH" dirty="0"/>
              <a:t> </a:t>
            </a:r>
          </a:p>
          <a:p>
            <a:r>
              <a:rPr lang="fr-CH" sz="1200" b="1" i="0" u="none" strike="noStrike" kern="1200" dirty="0">
                <a:solidFill>
                  <a:schemeClr val="tx1"/>
                </a:solidFill>
                <a:effectLst/>
                <a:latin typeface="+mn-lt"/>
                <a:ea typeface="ＭＳ Ｐゴシック" panose="020B0600070205080204" pitchFamily="34" charset="-128"/>
                <a:cs typeface="ＭＳ Ｐゴシック" charset="-128"/>
              </a:rPr>
              <a:t>CRC2016-08</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SHARP: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Severe</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Heterogenous</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Asthma</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Research</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collaboration, Patient-</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centered</a:t>
            </a:r>
            <a:r>
              <a:rPr lang="fr-CH" dirty="0"/>
              <a:t> </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Ratko </a:t>
            </a:r>
            <a:r>
              <a:rPr lang="fr-CH" sz="1200" b="0" i="0" u="none" strike="noStrike" kern="1200" dirty="0" err="1">
                <a:solidFill>
                  <a:schemeClr val="tx1"/>
                </a:solidFill>
                <a:effectLst/>
                <a:latin typeface="+mn-lt"/>
                <a:ea typeface="ＭＳ Ｐゴシック" panose="020B0600070205080204" pitchFamily="34" charset="-128"/>
                <a:cs typeface="ＭＳ Ｐゴシック" charset="-128"/>
              </a:rPr>
              <a:t>Djukanovic</a:t>
            </a:r>
            <a:r>
              <a:rPr lang="fr-CH" sz="1200" b="0" i="0" u="none" strike="noStrike" kern="1200" dirty="0">
                <a:solidFill>
                  <a:schemeClr val="tx1"/>
                </a:solidFill>
                <a:effectLst/>
                <a:latin typeface="+mn-lt"/>
                <a:ea typeface="ＭＳ Ｐゴシック" panose="020B0600070205080204" pitchFamily="34" charset="-128"/>
                <a:cs typeface="ＭＳ Ｐゴシック" charset="-128"/>
              </a:rPr>
              <a:t> Elisabeth Bel</a:t>
            </a:r>
            <a:r>
              <a:rPr lang="fr-CH" dirty="0"/>
              <a:t> </a:t>
            </a:r>
          </a:p>
          <a:p>
            <a:r>
              <a:rPr lang="en-GB" b="1" dirty="0"/>
              <a:t>CRC2017-11</a:t>
            </a:r>
            <a:r>
              <a:rPr lang="en-GB" dirty="0"/>
              <a:t>	WEAN SAFE	"John </a:t>
            </a:r>
            <a:r>
              <a:rPr lang="en-GB" dirty="0" err="1"/>
              <a:t>LaffeyLeo</a:t>
            </a:r>
            <a:r>
              <a:rPr lang="en-GB" dirty="0"/>
              <a:t> </a:t>
            </a:r>
            <a:r>
              <a:rPr lang="en-GB" dirty="0" err="1"/>
              <a:t>Heunks</a:t>
            </a:r>
            <a:r>
              <a:rPr lang="en-GB" dirty="0"/>
              <a:t>"	Worldwide assessment of separation of patients from ventilator assistance (WEAN SAFE study)</a:t>
            </a:r>
          </a:p>
          <a:p>
            <a:r>
              <a:rPr lang="en-GB" b="1" dirty="0"/>
              <a:t>CRC2017-07</a:t>
            </a:r>
            <a:r>
              <a:rPr lang="en-GB" dirty="0"/>
              <a:t>	NEUROCOUGH	"Lorcan </a:t>
            </a:r>
            <a:r>
              <a:rPr lang="en-GB" dirty="0" err="1"/>
              <a:t>McGarveyLieven</a:t>
            </a:r>
            <a:r>
              <a:rPr lang="en-GB" dirty="0"/>
              <a:t> Dupont"	"</a:t>
            </a:r>
            <a:r>
              <a:rPr lang="en-GB" dirty="0" err="1"/>
              <a:t>NEw</a:t>
            </a:r>
            <a:r>
              <a:rPr lang="en-GB" dirty="0"/>
              <a:t> Understanding in the </a:t>
            </a:r>
            <a:r>
              <a:rPr lang="en-GB" dirty="0" err="1"/>
              <a:t>tReatment</a:t>
            </a:r>
            <a:r>
              <a:rPr lang="en-GB" dirty="0"/>
              <a:t> Of COUGH (NEUROCOUGH) Clinical </a:t>
            </a:r>
            <a:r>
              <a:rPr lang="en-GB" dirty="0" err="1"/>
              <a:t>ResearchCollaboration</a:t>
            </a:r>
            <a:r>
              <a:rPr lang="en-GB" dirty="0"/>
              <a:t>: A pan-European multi-centre network to improve the management of Cough."</a:t>
            </a:r>
          </a:p>
          <a:p>
            <a:r>
              <a:rPr lang="en-GB" b="1" dirty="0"/>
              <a:t>CRC2017-03</a:t>
            </a:r>
            <a:r>
              <a:rPr lang="en-GB" dirty="0"/>
              <a:t>	Early-CAD	"</a:t>
            </a:r>
            <a:r>
              <a:rPr lang="en-GB" dirty="0" err="1"/>
              <a:t>Alvar</a:t>
            </a:r>
            <a:r>
              <a:rPr lang="en-GB" dirty="0"/>
              <a:t> </a:t>
            </a:r>
            <a:r>
              <a:rPr lang="en-GB" dirty="0" err="1"/>
              <a:t>Agusti</a:t>
            </a:r>
            <a:r>
              <a:rPr lang="en-GB" dirty="0"/>
              <a:t> </a:t>
            </a:r>
            <a:r>
              <a:rPr lang="en-GB" dirty="0" err="1"/>
              <a:t>Wisia</a:t>
            </a:r>
            <a:r>
              <a:rPr lang="en-GB" dirty="0"/>
              <a:t> </a:t>
            </a:r>
            <a:r>
              <a:rPr lang="en-GB" dirty="0" err="1"/>
              <a:t>Wedzicha</a:t>
            </a:r>
            <a:r>
              <a:rPr lang="en-GB" dirty="0"/>
              <a:t>"	Lung function in Early Adulthood and Chronic Airway Diseases later in life (Early-CAD)</a:t>
            </a:r>
          </a:p>
          <a:p>
            <a:r>
              <a:rPr lang="en-GB" b="1" dirty="0"/>
              <a:t>CRC2017-02</a:t>
            </a:r>
            <a:r>
              <a:rPr lang="en-GB" dirty="0"/>
              <a:t>	EARCO	"Marc </a:t>
            </a:r>
            <a:r>
              <a:rPr lang="en-GB" dirty="0" err="1"/>
              <a:t>MiravitllesGabriel</a:t>
            </a:r>
            <a:r>
              <a:rPr lang="en-GB" dirty="0"/>
              <a:t> </a:t>
            </a:r>
            <a:r>
              <a:rPr lang="en-GB" dirty="0" err="1"/>
              <a:t>Thabut</a:t>
            </a:r>
            <a:r>
              <a:rPr lang="en-GB" dirty="0"/>
              <a:t>"	European Alpha-1 Research Collaboration (EARCO)</a:t>
            </a:r>
          </a:p>
          <a:p>
            <a:endParaRPr lang="en-GB" dirty="0"/>
          </a:p>
        </p:txBody>
      </p:sp>
      <p:sp>
        <p:nvSpPr>
          <p:cNvPr id="4" name="Slide Number Placeholder 3"/>
          <p:cNvSpPr>
            <a:spLocks noGrp="1"/>
          </p:cNvSpPr>
          <p:nvPr>
            <p:ph type="sldNum" sz="quarter" idx="10"/>
          </p:nvPr>
        </p:nvSpPr>
        <p:spPr/>
        <p:txBody>
          <a:bodyPr/>
          <a:lstStyle/>
          <a:p>
            <a:pPr>
              <a:defRPr/>
            </a:pPr>
            <a:fld id="{E2C68932-88D0-4DC4-AD44-358B580E933B}" type="slidenum">
              <a:rPr lang="fr-FR" altLang="fr-FR" smtClean="0"/>
              <a:pPr>
                <a:defRPr/>
              </a:pPr>
              <a:t>16</a:t>
            </a:fld>
            <a:endParaRPr lang="fr-FR" altLang="fr-FR"/>
          </a:p>
        </p:txBody>
      </p:sp>
    </p:spTree>
    <p:extLst>
      <p:ext uri="{BB962C8B-B14F-4D97-AF65-F5344CB8AC3E}">
        <p14:creationId xmlns:p14="http://schemas.microsoft.com/office/powerpoint/2010/main" val="2160300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Trebuchet MS" panose="020B0603020202020204" pitchFamily="34" charset="0"/>
                <a:ea typeface="+mn-ea"/>
                <a:cs typeface="+mn-cs"/>
              </a:rPr>
              <a:t>So far it is without any doubt in severe eosinophilic asthma that personalised medicine has been the most successful.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Trebuchet MS" panose="020B0603020202020204" pitchFamily="34" charset="0"/>
                <a:ea typeface="+mn-ea"/>
                <a:cs typeface="+mn-cs"/>
              </a:rPr>
              <a:t>In this regard, phenotyping based on high blood eosinophilic count has proved to be essential to predict good clinical response to anti-interleukin-5 (&gt;300–500 eosinophils·µL</a:t>
            </a:r>
            <a:r>
              <a:rPr lang="en-GB" sz="1200" b="0" i="0" kern="1200" baseline="30000" dirty="0">
                <a:solidFill>
                  <a:schemeClr val="tx1"/>
                </a:solidFill>
                <a:effectLst/>
                <a:latin typeface="Trebuchet MS" panose="020B0603020202020204" pitchFamily="34" charset="0"/>
                <a:ea typeface="+mn-ea"/>
                <a:cs typeface="+mn-cs"/>
              </a:rPr>
              <a:t>−1</a:t>
            </a:r>
            <a:r>
              <a:rPr lang="en-GB" sz="1200" b="0" i="0" kern="1200" dirty="0">
                <a:solidFill>
                  <a:schemeClr val="tx1"/>
                </a:solidFill>
                <a:effectLst/>
                <a:latin typeface="Trebuchet MS" panose="020B0603020202020204" pitchFamily="34" charset="0"/>
                <a:ea typeface="+mn-ea"/>
                <a:cs typeface="+mn-cs"/>
              </a:rPr>
              <a:t>) and anti-</a:t>
            </a:r>
            <a:r>
              <a:rPr lang="en-GB" sz="1200" b="0" i="0" kern="1200" dirty="0" err="1">
                <a:solidFill>
                  <a:schemeClr val="tx1"/>
                </a:solidFill>
                <a:effectLst/>
                <a:latin typeface="Trebuchet MS" panose="020B0603020202020204" pitchFamily="34" charset="0"/>
                <a:ea typeface="+mn-ea"/>
                <a:cs typeface="+mn-cs"/>
              </a:rPr>
              <a:t>IgE</a:t>
            </a:r>
            <a:r>
              <a:rPr lang="en-GB" sz="1200" b="0" i="0" kern="1200" dirty="0">
                <a:solidFill>
                  <a:schemeClr val="tx1"/>
                </a:solidFill>
                <a:effectLst/>
                <a:latin typeface="Trebuchet MS" panose="020B0603020202020204" pitchFamily="34" charset="0"/>
                <a:ea typeface="+mn-ea"/>
                <a:cs typeface="+mn-cs"/>
              </a:rPr>
              <a:t> (&gt;260 eosinophils·µL</a:t>
            </a:r>
            <a:r>
              <a:rPr lang="en-GB" sz="1200" b="0" i="0" kern="1200" baseline="30000" dirty="0">
                <a:solidFill>
                  <a:schemeClr val="tx1"/>
                </a:solidFill>
                <a:effectLst/>
                <a:latin typeface="Trebuchet MS" panose="020B0603020202020204" pitchFamily="34" charset="0"/>
                <a:ea typeface="+mn-ea"/>
                <a:cs typeface="+mn-cs"/>
              </a:rPr>
              <a:t>−1</a:t>
            </a:r>
            <a:r>
              <a:rPr lang="en-GB" sz="1200" b="0" i="0" kern="1200" dirty="0">
                <a:solidFill>
                  <a:schemeClr val="tx1"/>
                </a:solidFill>
                <a:effectLst/>
                <a:latin typeface="Trebuchet MS" panose="020B0603020202020204" pitchFamily="34" charset="0"/>
                <a:ea typeface="+mn-ea"/>
                <a:cs typeface="+mn-cs"/>
              </a:rPr>
              <a:t>), in asthmatics uncontrolled by moderate to high doses of inhaled corticosteroids (ICS) combined with long-acting β-agonists [</a:t>
            </a:r>
            <a:r>
              <a:rPr lang="en-GB" sz="1200" b="1" i="0" u="none" strike="noStrike" kern="1200" dirty="0">
                <a:solidFill>
                  <a:schemeClr val="tx1"/>
                </a:solidFill>
                <a:effectLst/>
                <a:latin typeface="Trebuchet MS" panose="020B0603020202020204" pitchFamily="34" charset="0"/>
                <a:ea typeface="+mn-ea"/>
                <a:cs typeface="+mn-cs"/>
                <a:hlinkClick r:id="rId3"/>
              </a:rPr>
              <a:t>20</a:t>
            </a:r>
            <a:r>
              <a:rPr lang="en-GB" sz="1200" b="0" i="0" kern="1200" dirty="0">
                <a:solidFill>
                  <a:schemeClr val="tx1"/>
                </a:solidFill>
                <a:effectLst/>
                <a:latin typeface="Trebuchet MS" panose="020B0603020202020204" pitchFamily="34" charset="0"/>
                <a:ea typeface="+mn-ea"/>
                <a:cs typeface="+mn-cs"/>
              </a:rPr>
              <a:t>]. Therefore, the best biomarker to use biologics in severe T2 asthma is rather simple (blood cell count) and somewhat contrasts with the great deal of sophisticated research that has been needed to establish the role of </a:t>
            </a:r>
            <a:r>
              <a:rPr lang="en-GB" sz="1200" b="0" i="0" kern="1200" dirty="0" err="1">
                <a:solidFill>
                  <a:schemeClr val="tx1"/>
                </a:solidFill>
                <a:effectLst/>
                <a:latin typeface="Trebuchet MS" panose="020B0603020202020204" pitchFamily="34" charset="0"/>
                <a:ea typeface="+mn-ea"/>
                <a:cs typeface="+mn-cs"/>
              </a:rPr>
              <a:t>IgE</a:t>
            </a:r>
            <a:r>
              <a:rPr lang="en-GB" sz="1200" b="0" i="0" kern="1200" dirty="0">
                <a:solidFill>
                  <a:schemeClr val="tx1"/>
                </a:solidFill>
                <a:effectLst/>
                <a:latin typeface="Trebuchet MS" panose="020B0603020202020204" pitchFamily="34" charset="0"/>
                <a:ea typeface="+mn-ea"/>
                <a:cs typeface="+mn-cs"/>
              </a:rPr>
              <a:t> and interleukin-5 in severe asthma and to characterise T2 asthma</a:t>
            </a:r>
            <a:endParaRPr lang="en-GB" dirty="0"/>
          </a:p>
          <a:p>
            <a:endParaRPr lang="en-GB" dirty="0"/>
          </a:p>
          <a:p>
            <a:pPr fontAlgn="base"/>
            <a:r>
              <a:rPr lang="en-GB" sz="1200" b="0" i="0" kern="1200" dirty="0">
                <a:solidFill>
                  <a:schemeClr val="tx1"/>
                </a:solidFill>
                <a:effectLst/>
                <a:latin typeface="Trebuchet MS" panose="020B0603020202020204" pitchFamily="34" charset="0"/>
                <a:ea typeface="+mn-ea"/>
                <a:cs typeface="+mn-cs"/>
              </a:rPr>
              <a:t>Personalised medicine: are we ready?</a:t>
            </a:r>
          </a:p>
          <a:p>
            <a:pPr fontAlgn="base"/>
            <a:r>
              <a:rPr lang="en-GB" sz="1200" b="0" i="0" kern="1200" dirty="0">
                <a:solidFill>
                  <a:schemeClr val="tx1"/>
                </a:solidFill>
                <a:effectLst/>
                <a:latin typeface="Trebuchet MS" panose="020B0603020202020204" pitchFamily="34" charset="0"/>
                <a:ea typeface="+mn-ea"/>
                <a:cs typeface="+mn-cs"/>
              </a:rPr>
              <a:t>Renaud Louis, Nicolas Roche</a:t>
            </a:r>
          </a:p>
          <a:p>
            <a:pPr fontAlgn="base"/>
            <a:r>
              <a:rPr lang="en-GB" sz="1200" b="0" i="0" kern="1200" dirty="0">
                <a:solidFill>
                  <a:schemeClr val="tx1"/>
                </a:solidFill>
                <a:effectLst/>
                <a:latin typeface="Trebuchet MS" panose="020B0603020202020204" pitchFamily="34" charset="0"/>
                <a:ea typeface="+mn-ea"/>
                <a:cs typeface="+mn-cs"/>
              </a:rPr>
              <a:t>European Respiratory Review Sep 2017, 26 (145) 170088; </a:t>
            </a:r>
            <a:r>
              <a:rPr lang="en-GB" sz="1200" b="1" i="0" kern="1200" dirty="0">
                <a:solidFill>
                  <a:schemeClr val="tx1"/>
                </a:solidFill>
                <a:effectLst/>
                <a:latin typeface="Trebuchet MS" panose="020B0603020202020204" pitchFamily="34" charset="0"/>
                <a:ea typeface="+mn-ea"/>
                <a:cs typeface="+mn-cs"/>
              </a:rPr>
              <a:t>DOI:</a:t>
            </a:r>
            <a:r>
              <a:rPr lang="en-GB" sz="1200" b="0" i="0" kern="1200" dirty="0">
                <a:solidFill>
                  <a:schemeClr val="tx1"/>
                </a:solidFill>
                <a:effectLst/>
                <a:latin typeface="Trebuchet MS" panose="020B0603020202020204" pitchFamily="34" charset="0"/>
                <a:ea typeface="+mn-ea"/>
                <a:cs typeface="+mn-cs"/>
              </a:rPr>
              <a:t> 10.1183/16000617.0088-2017</a:t>
            </a:r>
          </a:p>
          <a:p>
            <a:endParaRPr lang="en-GB" dirty="0"/>
          </a:p>
          <a:p>
            <a:endParaRPr lang="en-GB" dirty="0"/>
          </a:p>
          <a:p>
            <a:r>
              <a:rPr lang="en-GB" dirty="0"/>
              <a:t>http://erj.ersjournals.com/content/50/4/1700391?utm_source=TrendMD&amp;utm_medium=cpc&amp;utm_campaign=_European_Respiratory_Journal_TrendMD_0</a:t>
            </a:r>
          </a:p>
          <a:p>
            <a:endParaRPr lang="en-GB" dirty="0"/>
          </a:p>
        </p:txBody>
      </p:sp>
      <p:sp>
        <p:nvSpPr>
          <p:cNvPr id="4" name="Slide Number Placeholder 3"/>
          <p:cNvSpPr>
            <a:spLocks noGrp="1"/>
          </p:cNvSpPr>
          <p:nvPr>
            <p:ph type="sldNum" sz="quarter" idx="10"/>
          </p:nvPr>
        </p:nvSpPr>
        <p:spPr/>
        <p:txBody>
          <a:bodyPr/>
          <a:lstStyle/>
          <a:p>
            <a:fld id="{6098B436-8E95-40CD-97A5-C3E1248D2831}" type="slidenum">
              <a:rPr lang="es-CO" smtClean="0"/>
              <a:pPr/>
              <a:t>17</a:t>
            </a:fld>
            <a:endParaRPr lang="fr-FR" dirty="0"/>
          </a:p>
        </p:txBody>
      </p:sp>
    </p:spTree>
    <p:extLst>
      <p:ext uri="{BB962C8B-B14F-4D97-AF65-F5344CB8AC3E}">
        <p14:creationId xmlns:p14="http://schemas.microsoft.com/office/powerpoint/2010/main" val="3839731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98B436-8E95-40CD-97A5-C3E1248D2831}" type="slidenum">
              <a:rPr lang="es-CO" smtClean="0"/>
              <a:pPr/>
              <a:t>18</a:t>
            </a:fld>
            <a:endParaRPr lang="fr-FR" dirty="0"/>
          </a:p>
        </p:txBody>
      </p:sp>
    </p:spTree>
    <p:extLst>
      <p:ext uri="{BB962C8B-B14F-4D97-AF65-F5344CB8AC3E}">
        <p14:creationId xmlns:p14="http://schemas.microsoft.com/office/powerpoint/2010/main" val="3895677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6098B436-8E95-40CD-97A5-C3E1248D2831}" type="slidenum">
              <a:rPr lang="es-CO" smtClean="0"/>
              <a:pPr/>
              <a:t>19</a:t>
            </a:fld>
            <a:endParaRPr lang="fr-FR" dirty="0"/>
          </a:p>
        </p:txBody>
      </p:sp>
    </p:spTree>
    <p:extLst>
      <p:ext uri="{BB962C8B-B14F-4D97-AF65-F5344CB8AC3E}">
        <p14:creationId xmlns:p14="http://schemas.microsoft.com/office/powerpoint/2010/main" val="181386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6098B436-8E95-40CD-97A5-C3E1248D2831}" type="slidenum">
              <a:rPr lang="es-CO" smtClean="0"/>
              <a:pPr/>
              <a:t>2</a:t>
            </a:fld>
            <a:endParaRPr lang="fr-FR" dirty="0"/>
          </a:p>
        </p:txBody>
      </p:sp>
    </p:spTree>
    <p:extLst>
      <p:ext uri="{BB962C8B-B14F-4D97-AF65-F5344CB8AC3E}">
        <p14:creationId xmlns:p14="http://schemas.microsoft.com/office/powerpoint/2010/main" val="3028777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Trebuchet MS" panose="020B0603020202020204" pitchFamily="34" charset="0"/>
                <a:ea typeface="+mn-ea"/>
                <a:cs typeface="+mn-cs"/>
              </a:rPr>
              <a:t>As an example:</a:t>
            </a:r>
          </a:p>
          <a:p>
            <a:endParaRPr lang="en-GB" sz="1200" b="0" i="0" kern="1200" dirty="0">
              <a:solidFill>
                <a:schemeClr val="tx1"/>
              </a:solidFill>
              <a:effectLst/>
              <a:latin typeface="Trebuchet MS" panose="020B0603020202020204" pitchFamily="34" charset="0"/>
              <a:ea typeface="+mn-ea"/>
              <a:cs typeface="+mn-cs"/>
            </a:endParaRPr>
          </a:p>
          <a:p>
            <a:r>
              <a:rPr lang="en-GB" sz="1200" b="0" i="0" kern="1200" dirty="0">
                <a:solidFill>
                  <a:schemeClr val="tx1"/>
                </a:solidFill>
                <a:effectLst/>
                <a:latin typeface="Trebuchet MS" panose="020B0603020202020204" pitchFamily="34" charset="0"/>
                <a:ea typeface="+mn-ea"/>
                <a:cs typeface="+mn-cs"/>
              </a:rPr>
              <a:t>“there is compelling evidence showing that non-eosinophilic asthmatics, defined as those having &lt;2–3% eosinophils in their sputum cell count, respond poorly to ICS [</a:t>
            </a:r>
            <a:r>
              <a:rPr lang="en-GB" sz="1200" b="1" i="0" u="none" strike="noStrike" kern="1200" dirty="0">
                <a:solidFill>
                  <a:schemeClr val="tx1"/>
                </a:solidFill>
                <a:effectLst/>
                <a:latin typeface="Trebuchet MS" panose="020B0603020202020204" pitchFamily="34" charset="0"/>
                <a:ea typeface="+mn-ea"/>
                <a:cs typeface="+mn-cs"/>
                <a:hlinkClick r:id="rId3"/>
              </a:rPr>
              <a:t>2</a:t>
            </a:r>
            <a:r>
              <a:rPr lang="en-GB" sz="1200" b="0" i="0" kern="1200" dirty="0">
                <a:solidFill>
                  <a:schemeClr val="tx1"/>
                </a:solidFill>
                <a:effectLst/>
                <a:latin typeface="Trebuchet MS" panose="020B0603020202020204" pitchFamily="34" charset="0"/>
                <a:ea typeface="+mn-ea"/>
                <a:cs typeface="+mn-cs"/>
              </a:rPr>
              <a:t>]. Yet guidelines still recommend starting with ICS in all asthmatics with persistent symptoms, irrespective of their inflammatory status,</a:t>
            </a:r>
          </a:p>
          <a:p>
            <a:endParaRPr lang="en-GB" sz="1200" b="0" i="0" kern="1200" dirty="0">
              <a:solidFill>
                <a:schemeClr val="tx1"/>
              </a:solidFill>
              <a:effectLst/>
              <a:latin typeface="Trebuchet MS" panose="020B0603020202020204" pitchFamily="34" charset="0"/>
              <a:ea typeface="+mn-ea"/>
              <a:cs typeface="+mn-cs"/>
            </a:endParaRPr>
          </a:p>
          <a:p>
            <a:r>
              <a:rPr lang="en-GB" sz="1200" b="0" i="0" kern="1200" dirty="0">
                <a:solidFill>
                  <a:schemeClr val="tx1"/>
                </a:solidFill>
                <a:effectLst/>
                <a:latin typeface="Trebuchet MS" panose="020B0603020202020204" pitchFamily="34" charset="0"/>
                <a:ea typeface="+mn-ea"/>
                <a:cs typeface="+mn-cs"/>
              </a:rPr>
              <a:t>We need large prospective long-term trials to clarify whether ICS are useful or not in non-eosinophilic asthma. If the answer were to be that ICS are useless (or even detrimental), this should lead to a revision of guidelines that could potentially bring cost savings by sparing unnecessary prescription.</a:t>
            </a:r>
          </a:p>
          <a:p>
            <a:endParaRPr lang="en-GB" sz="1200" b="0" i="0" kern="1200" dirty="0">
              <a:solidFill>
                <a:schemeClr val="tx1"/>
              </a:solidFill>
              <a:effectLst/>
              <a:latin typeface="Trebuchet MS" panose="020B0603020202020204" pitchFamily="34" charset="0"/>
              <a:ea typeface="+mn-ea"/>
              <a:cs typeface="+mn-cs"/>
            </a:endParaRPr>
          </a:p>
          <a:p>
            <a:r>
              <a:rPr lang="en-GB" sz="1200" b="1" i="0" kern="1200" dirty="0">
                <a:solidFill>
                  <a:schemeClr val="tx1"/>
                </a:solidFill>
                <a:effectLst/>
                <a:latin typeface="Trebuchet MS" panose="020B0603020202020204" pitchFamily="34" charset="0"/>
                <a:ea typeface="+mn-ea"/>
                <a:cs typeface="+mn-cs"/>
              </a:rPr>
              <a:t>Personalised medicine is not only about stepping up treatment with costly drugs in difficult disease but might also be sparing long-term treatment with inefficient drugs in patients with mild to moderate disease</a:t>
            </a:r>
            <a:r>
              <a:rPr lang="en-GB" sz="1200" b="0" i="0" kern="1200" dirty="0">
                <a:solidFill>
                  <a:schemeClr val="tx1"/>
                </a:solidFill>
                <a:effectLst/>
                <a:latin typeface="Trebuchet MS" panose="020B0603020202020204" pitchFamily="34" charset="0"/>
                <a:ea typeface="+mn-ea"/>
                <a:cs typeface="+mn-cs"/>
              </a:rPr>
              <a:t>”.</a:t>
            </a:r>
          </a:p>
          <a:p>
            <a:endParaRPr lang="en-GB" sz="1200" b="0" i="0" kern="1200" dirty="0">
              <a:solidFill>
                <a:schemeClr val="tx1"/>
              </a:solidFill>
              <a:effectLst/>
              <a:latin typeface="Trebuchet MS" panose="020B0603020202020204" pitchFamily="34" charset="0"/>
              <a:ea typeface="+mn-ea"/>
              <a:cs typeface="+mn-cs"/>
            </a:endParaRPr>
          </a:p>
          <a:p>
            <a:r>
              <a:rPr lang="en-GB" sz="1200" kern="1200" dirty="0">
                <a:solidFill>
                  <a:schemeClr val="tx1"/>
                </a:solidFill>
                <a:effectLst/>
                <a:latin typeface="Trebuchet MS" panose="020B0603020202020204" pitchFamily="34" charset="0"/>
                <a:ea typeface="+mn-ea"/>
                <a:cs typeface="+mn-cs"/>
              </a:rPr>
              <a:t>It could also help to improve patient quality of life by saving them from taking treatments which don’t benefit this group, but which may cause side effects.</a:t>
            </a:r>
            <a:endParaRPr lang="en-GB" sz="1200" b="0" i="0" kern="1200" dirty="0">
              <a:solidFill>
                <a:schemeClr val="tx1"/>
              </a:solidFill>
              <a:effectLst/>
              <a:latin typeface="Trebuchet MS" panose="020B0603020202020204" pitchFamily="34" charset="0"/>
              <a:ea typeface="+mn-ea"/>
              <a:cs typeface="+mn-cs"/>
            </a:endParaRPr>
          </a:p>
          <a:p>
            <a:endParaRPr lang="en-GB" dirty="0"/>
          </a:p>
          <a:p>
            <a:pPr fontAlgn="base"/>
            <a:r>
              <a:rPr lang="en-GB" sz="1200" b="0" i="0" kern="1200" dirty="0">
                <a:solidFill>
                  <a:schemeClr val="tx1"/>
                </a:solidFill>
                <a:effectLst/>
                <a:latin typeface="Trebuchet MS" panose="020B0603020202020204" pitchFamily="34" charset="0"/>
                <a:ea typeface="+mn-ea"/>
                <a:cs typeface="+mn-cs"/>
              </a:rPr>
              <a:t>Personalised medicine: are we ready?</a:t>
            </a:r>
          </a:p>
          <a:p>
            <a:pPr fontAlgn="base"/>
            <a:r>
              <a:rPr lang="en-GB" sz="1200" b="0" i="0" kern="1200" dirty="0">
                <a:solidFill>
                  <a:schemeClr val="tx1"/>
                </a:solidFill>
                <a:effectLst/>
                <a:latin typeface="Trebuchet MS" panose="020B0603020202020204" pitchFamily="34" charset="0"/>
                <a:ea typeface="+mn-ea"/>
                <a:cs typeface="+mn-cs"/>
              </a:rPr>
              <a:t>Renaud Louis, Nicolas Roche</a:t>
            </a:r>
          </a:p>
          <a:p>
            <a:pPr fontAlgn="base"/>
            <a:r>
              <a:rPr lang="en-GB" sz="1200" b="0" i="0" kern="1200" dirty="0">
                <a:solidFill>
                  <a:schemeClr val="tx1"/>
                </a:solidFill>
                <a:effectLst/>
                <a:latin typeface="Trebuchet MS" panose="020B0603020202020204" pitchFamily="34" charset="0"/>
                <a:ea typeface="+mn-ea"/>
                <a:cs typeface="+mn-cs"/>
              </a:rPr>
              <a:t>European Respiratory Review Sep 2017, 26 (145) 170088; </a:t>
            </a:r>
            <a:r>
              <a:rPr lang="en-GB" sz="1200" b="1" i="0" kern="1200" dirty="0">
                <a:solidFill>
                  <a:schemeClr val="tx1"/>
                </a:solidFill>
                <a:effectLst/>
                <a:latin typeface="Trebuchet MS" panose="020B0603020202020204" pitchFamily="34" charset="0"/>
                <a:ea typeface="+mn-ea"/>
                <a:cs typeface="+mn-cs"/>
              </a:rPr>
              <a:t>DOI:</a:t>
            </a:r>
            <a:r>
              <a:rPr lang="en-GB" sz="1200" b="0" i="0" kern="1200" dirty="0">
                <a:solidFill>
                  <a:schemeClr val="tx1"/>
                </a:solidFill>
                <a:effectLst/>
                <a:latin typeface="Trebuchet MS" panose="020B0603020202020204" pitchFamily="34" charset="0"/>
                <a:ea typeface="+mn-ea"/>
                <a:cs typeface="+mn-cs"/>
              </a:rPr>
              <a:t> 10.1183/16000617.0088-2017</a:t>
            </a:r>
          </a:p>
          <a:p>
            <a:endParaRPr lang="en-GB" dirty="0"/>
          </a:p>
          <a:p>
            <a:endParaRPr lang="en-GB" dirty="0"/>
          </a:p>
          <a:p>
            <a:r>
              <a:rPr lang="en-GB" dirty="0"/>
              <a:t>http://erj.ersjournals.com/content/50/4/1700391?utm_source=TrendMD&amp;utm_medium=cpc&amp;utm_campaign=_European_Respiratory_Journal_TrendMD_0</a:t>
            </a:r>
          </a:p>
          <a:p>
            <a:endParaRPr lang="en-GB" dirty="0"/>
          </a:p>
        </p:txBody>
      </p:sp>
      <p:sp>
        <p:nvSpPr>
          <p:cNvPr id="4" name="Slide Number Placeholder 3"/>
          <p:cNvSpPr>
            <a:spLocks noGrp="1"/>
          </p:cNvSpPr>
          <p:nvPr>
            <p:ph type="sldNum" sz="quarter" idx="10"/>
          </p:nvPr>
        </p:nvSpPr>
        <p:spPr/>
        <p:txBody>
          <a:bodyPr/>
          <a:lstStyle/>
          <a:p>
            <a:fld id="{6098B436-8E95-40CD-97A5-C3E1248D2831}" type="slidenum">
              <a:rPr lang="es-CO" smtClean="0"/>
              <a:pPr/>
              <a:t>20</a:t>
            </a:fld>
            <a:endParaRPr lang="fr-FR" dirty="0"/>
          </a:p>
        </p:txBody>
      </p:sp>
    </p:spTree>
    <p:extLst>
      <p:ext uri="{BB962C8B-B14F-4D97-AF65-F5344CB8AC3E}">
        <p14:creationId xmlns:p14="http://schemas.microsoft.com/office/powerpoint/2010/main" val="3001701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6098B436-8E95-40CD-97A5-C3E1248D2831}" type="slidenum">
              <a:rPr lang="es-CO" smtClean="0"/>
              <a:pPr/>
              <a:t>21</a:t>
            </a:fld>
            <a:endParaRPr lang="fr-FR" dirty="0"/>
          </a:p>
        </p:txBody>
      </p:sp>
    </p:spTree>
    <p:extLst>
      <p:ext uri="{BB962C8B-B14F-4D97-AF65-F5344CB8AC3E}">
        <p14:creationId xmlns:p14="http://schemas.microsoft.com/office/powerpoint/2010/main" val="4124183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xmlns="" id="{0DE481CD-2275-4D2E-AF1F-E7E492085B46}"/>
              </a:ext>
            </a:extLst>
          </p:cNvPr>
          <p:cNvSpPr txBox="1">
            <a:spLocks noChangeArrowheads="1"/>
          </p:cNvSpPr>
          <p:nvPr/>
        </p:nvSpPr>
        <p:spPr bwMode="auto">
          <a:xfrm>
            <a:off x="1587501" y="1006314"/>
            <a:ext cx="4595813" cy="344749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98" name="Text Box 2">
            <a:extLst>
              <a:ext uri="{FF2B5EF4-FFF2-40B4-BE49-F238E27FC236}">
                <a16:creationId xmlns:a16="http://schemas.microsoft.com/office/drawing/2014/main" xmlns="" id="{02F46642-02BE-43D6-9D4F-026BA50B29AE}"/>
              </a:ext>
            </a:extLst>
          </p:cNvPr>
          <p:cNvSpPr txBox="1">
            <a:spLocks noGrp="1" noChangeArrowheads="1"/>
          </p:cNvSpPr>
          <p:nvPr>
            <p:ph type="body"/>
          </p:nvPr>
        </p:nvSpPr>
        <p:spPr bwMode="auto">
          <a:xfrm>
            <a:off x="1185864" y="4787135"/>
            <a:ext cx="5407025" cy="38252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cs typeface="msgothic" charset="0"/>
              </a:rPr>
              <a:t>Chronic obstructive pulmonary disease control panel for personalised medicine in the clinic. Each of the three modules (severity, activity and impact) provides information on an actionable (</a:t>
            </a:r>
            <a:r>
              <a:rPr lang="en-GB" altLang="en-US" dirty="0" err="1">
                <a:latin typeface="Arial" panose="020B0604020202020204" pitchFamily="34" charset="0"/>
                <a:cs typeface="msgothic" charset="0"/>
              </a:rPr>
              <a:t>ie</a:t>
            </a:r>
            <a:r>
              <a:rPr lang="en-GB" altLang="en-US" dirty="0">
                <a:latin typeface="Arial" panose="020B0604020202020204" pitchFamily="34" charset="0"/>
                <a:cs typeface="msgothic" charset="0"/>
              </a:rPr>
              <a:t>, treatable) component of the disease. CAT, COPD Assessment Test; FEV</a:t>
            </a:r>
            <a:r>
              <a:rPr lang="en-GB" altLang="en-US" baseline="-33000" dirty="0">
                <a:latin typeface="Arial" panose="020B0604020202020204" pitchFamily="34" charset="0"/>
                <a:cs typeface="msgothic" charset="0"/>
              </a:rPr>
              <a:t>1</a:t>
            </a:r>
            <a:r>
              <a:rPr lang="en-GB" altLang="en-US" dirty="0">
                <a:latin typeface="Arial" panose="020B0604020202020204" pitchFamily="34" charset="0"/>
                <a:cs typeface="msgothic" charset="0"/>
              </a:rPr>
              <a:t>, forced expiratory volume in 1 s; IC, inspiratory capacity; </a:t>
            </a:r>
            <a:r>
              <a:rPr lang="en-GB" altLang="en-US" dirty="0" err="1">
                <a:latin typeface="Arial" panose="020B0604020202020204" pitchFamily="34" charset="0"/>
                <a:cs typeface="msgothic" charset="0"/>
              </a:rPr>
              <a:t>mMRC</a:t>
            </a:r>
            <a:r>
              <a:rPr lang="en-GB" altLang="en-US" dirty="0">
                <a:latin typeface="Arial" panose="020B0604020202020204" pitchFamily="34" charset="0"/>
                <a:cs typeface="msgothic" charset="0"/>
              </a:rPr>
              <a:t>, modified Medical Research Council dyspnoea score; 6MWD, 6 min walk distance; Pao</a:t>
            </a:r>
            <a:r>
              <a:rPr lang="en-GB" altLang="en-US" baseline="-33000" dirty="0">
                <a:latin typeface="Arial" panose="020B0604020202020204" pitchFamily="34" charset="0"/>
                <a:cs typeface="msgothic" charset="0"/>
              </a:rPr>
              <a:t>2</a:t>
            </a:r>
            <a:r>
              <a:rPr lang="en-GB" altLang="en-US" dirty="0">
                <a:latin typeface="Arial" panose="020B0604020202020204" pitchFamily="34" charset="0"/>
                <a:cs typeface="msgothic" charset="0"/>
              </a:rPr>
              <a:t>, arterial oxygen tension; TLC, total lung capacity. For further explanation, see text. Reproduced with permission from </a:t>
            </a:r>
            <a:r>
              <a:rPr lang="en-GB" altLang="en-US" dirty="0" err="1">
                <a:latin typeface="Arial" panose="020B0604020202020204" pitchFamily="34" charset="0"/>
                <a:cs typeface="msgothic" charset="0"/>
              </a:rPr>
              <a:t>Agusti</a:t>
            </a:r>
            <a:r>
              <a:rPr lang="en-GB" altLang="en-US" dirty="0">
                <a:latin typeface="Arial" panose="020B0604020202020204" pitchFamily="34" charset="0"/>
                <a:cs typeface="msgothic" charset="0"/>
              </a:rPr>
              <a:t> and MacNee.25</a:t>
            </a:r>
          </a:p>
        </p:txBody>
      </p:sp>
    </p:spTree>
    <p:extLst>
      <p:ext uri="{BB962C8B-B14F-4D97-AF65-F5344CB8AC3E}">
        <p14:creationId xmlns:p14="http://schemas.microsoft.com/office/powerpoint/2010/main" val="789302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cs typeface="msgothic" charset="0"/>
              </a:rPr>
              <a:t>Cartoon representation of complexity and potential alternatives for assessment and management of chronic obstructive pulmonary disease (COPD). Each node represents one theoretical patient and each colour represents one clinical characteristic. For further explanation, see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latin typeface="Arial" panose="020B0604020202020204" pitchFamily="34" charset="0"/>
              <a:cs typeface="msgothic"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latin typeface="Arial" panose="020B0604020202020204" pitchFamily="34" charset="0"/>
              <a:cs typeface="msgothic" charset="0"/>
            </a:endParaRPr>
          </a:p>
          <a:p>
            <a:endParaRPr lang="en-GB" dirty="0"/>
          </a:p>
        </p:txBody>
      </p:sp>
      <p:sp>
        <p:nvSpPr>
          <p:cNvPr id="4" name="Slide Number Placeholder 3"/>
          <p:cNvSpPr>
            <a:spLocks noGrp="1"/>
          </p:cNvSpPr>
          <p:nvPr>
            <p:ph type="sldNum" sz="quarter" idx="10"/>
          </p:nvPr>
        </p:nvSpPr>
        <p:spPr/>
        <p:txBody>
          <a:bodyPr/>
          <a:lstStyle/>
          <a:p>
            <a:fld id="{6098B436-8E95-40CD-97A5-C3E1248D2831}" type="slidenum">
              <a:rPr lang="es-CO" smtClean="0"/>
              <a:pPr/>
              <a:t>23</a:t>
            </a:fld>
            <a:endParaRPr lang="fr-FR" dirty="0"/>
          </a:p>
        </p:txBody>
      </p:sp>
    </p:spTree>
    <p:extLst>
      <p:ext uri="{BB962C8B-B14F-4D97-AF65-F5344CB8AC3E}">
        <p14:creationId xmlns:p14="http://schemas.microsoft.com/office/powerpoint/2010/main" val="3481976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Trebuchet MS" panose="020B0603020202020204" pitchFamily="34" charset="0"/>
                <a:ea typeface="+mn-ea"/>
                <a:cs typeface="+mn-cs"/>
              </a:rPr>
              <a:t>Pheno-/</a:t>
            </a:r>
            <a:r>
              <a:rPr lang="en-GB" sz="1200" b="0" i="0" kern="1200" dirty="0" err="1">
                <a:solidFill>
                  <a:schemeClr val="tx1"/>
                </a:solidFill>
                <a:effectLst/>
                <a:latin typeface="Trebuchet MS" panose="020B0603020202020204" pitchFamily="34" charset="0"/>
                <a:ea typeface="+mn-ea"/>
                <a:cs typeface="+mn-cs"/>
              </a:rPr>
              <a:t>endotyping</a:t>
            </a:r>
            <a:r>
              <a:rPr lang="en-GB" sz="1200" b="0" i="0" kern="1200" dirty="0">
                <a:solidFill>
                  <a:schemeClr val="tx1"/>
                </a:solidFill>
                <a:effectLst/>
                <a:latin typeface="Trebuchet MS" panose="020B0603020202020204" pitchFamily="34" charset="0"/>
                <a:ea typeface="+mn-ea"/>
                <a:cs typeface="+mn-cs"/>
              </a:rPr>
              <a:t> chronic obstructive pulmonary disease (COPD) is really important because it provides patients with precise and personalized medicine.[..] Ideally, we should search for genetic and molecular biomarker-based profiles. </a:t>
            </a:r>
          </a:p>
          <a:p>
            <a:endParaRPr lang="en-GB" sz="1200" b="0" i="0" kern="1200" dirty="0">
              <a:solidFill>
                <a:schemeClr val="tx1"/>
              </a:solidFill>
              <a:effectLst/>
              <a:latin typeface="Trebuchet MS" panose="020B0603020202020204" pitchFamily="34" charset="0"/>
              <a:ea typeface="+mn-ea"/>
              <a:cs typeface="+mn-cs"/>
            </a:endParaRPr>
          </a:p>
          <a:p>
            <a:r>
              <a:rPr lang="en-GB" sz="1200" b="0" i="0" kern="1200" dirty="0">
                <a:solidFill>
                  <a:schemeClr val="tx1"/>
                </a:solidFill>
                <a:effectLst/>
                <a:latin typeface="Trebuchet MS" panose="020B0603020202020204" pitchFamily="34" charset="0"/>
                <a:ea typeface="+mn-ea"/>
                <a:cs typeface="+mn-cs"/>
              </a:rPr>
              <a:t>Given the clinical complexity of COPD, it seems likely that a panel of several biomarkers will be required to characterize pathogenetic factors and their course over time. The need for biomarkers to guide the clinical care of individuals with COPD and to enhance the possibilities of success in drug development is clear and urgent, but biomarker development is tremendously challenging and expensive, and translation of research efforts to date has been largely ineffective. </a:t>
            </a:r>
          </a:p>
          <a:p>
            <a:endParaRPr lang="en-GB" sz="1200" b="0" i="0" kern="1200" dirty="0">
              <a:solidFill>
                <a:schemeClr val="tx1"/>
              </a:solidFill>
              <a:effectLst/>
              <a:latin typeface="Trebuchet MS" panose="020B0603020202020204" pitchFamily="34" charset="0"/>
              <a:ea typeface="+mn-ea"/>
              <a:cs typeface="+mn-cs"/>
            </a:endParaRPr>
          </a:p>
          <a:p>
            <a:r>
              <a:rPr lang="en-GB" sz="1200" b="0" i="0" kern="1200" dirty="0">
                <a:solidFill>
                  <a:schemeClr val="tx1"/>
                </a:solidFill>
                <a:effectLst/>
                <a:latin typeface="Trebuchet MS" panose="020B0603020202020204" pitchFamily="34" charset="0"/>
                <a:ea typeface="+mn-ea"/>
                <a:cs typeface="+mn-cs"/>
              </a:rPr>
              <a:t>Furthermore, the development of personalized treatments will require a much more detailed understanding of the clinical and biological heterogeneity of COPD. Therefore, we are still far from being able to apply precision medicine in COPD and the treatable traits and FEV</a:t>
            </a:r>
            <a:r>
              <a:rPr lang="en-GB" sz="1200" b="0" i="0" kern="1200" baseline="-25000" dirty="0">
                <a:solidFill>
                  <a:schemeClr val="tx1"/>
                </a:solidFill>
                <a:effectLst/>
                <a:latin typeface="Trebuchet MS" panose="020B0603020202020204" pitchFamily="34" charset="0"/>
                <a:ea typeface="+mn-ea"/>
                <a:cs typeface="+mn-cs"/>
              </a:rPr>
              <a:t>1</a:t>
            </a:r>
            <a:r>
              <a:rPr lang="en-GB" sz="1200" b="0" i="0" kern="1200" dirty="0">
                <a:solidFill>
                  <a:schemeClr val="tx1"/>
                </a:solidFill>
                <a:effectLst/>
                <a:latin typeface="Trebuchet MS" panose="020B0603020202020204" pitchFamily="34" charset="0"/>
                <a:ea typeface="+mn-ea"/>
                <a:cs typeface="+mn-cs"/>
              </a:rPr>
              <a:t>-free approaches are attempts to precision medicine in COPD that must be considered still quite unsophisticated.</a:t>
            </a:r>
          </a:p>
          <a:p>
            <a:endParaRPr lang="en-GB" sz="1200" b="0" i="0" kern="1200" dirty="0">
              <a:solidFill>
                <a:schemeClr val="tx1"/>
              </a:solidFill>
              <a:effectLst/>
              <a:latin typeface="Trebuchet MS" panose="020B0603020202020204" pitchFamily="34" charset="0"/>
              <a:ea typeface="+mn-ea"/>
              <a:cs typeface="+mn-cs"/>
            </a:endParaRPr>
          </a:p>
          <a:p>
            <a:r>
              <a:rPr lang="it-IT" sz="1200" b="0" i="0" kern="1200" dirty="0">
                <a:solidFill>
                  <a:schemeClr val="tx1"/>
                </a:solidFill>
                <a:effectLst/>
                <a:latin typeface="Trebuchet MS" panose="020B0603020202020204" pitchFamily="34" charset="0"/>
                <a:ea typeface="+mn-ea"/>
                <a:cs typeface="+mn-cs"/>
              </a:rPr>
              <a:t>Cazzola, M., Calzetta, L., Rogliani, P. et al. Mol Diagn Ther (2017) 21: 345. https://doi.org/10.1007/s40291-017-0266-z</a:t>
            </a:r>
            <a:endParaRPr lang="en-GB" sz="1200" b="0" i="0" kern="1200" dirty="0">
              <a:solidFill>
                <a:schemeClr val="tx1"/>
              </a:solidFill>
              <a:effectLst/>
              <a:latin typeface="Trebuchet MS" panose="020B0603020202020204" pitchFamily="34" charset="0"/>
              <a:ea typeface="+mn-ea"/>
              <a:cs typeface="+mn-cs"/>
            </a:endParaRPr>
          </a:p>
          <a:p>
            <a:endParaRPr lang="en-GB" sz="1200" b="0" i="0" kern="1200" dirty="0">
              <a:solidFill>
                <a:schemeClr val="tx1"/>
              </a:solidFill>
              <a:effectLst/>
              <a:latin typeface="Trebuchet MS" panose="020B0603020202020204" pitchFamily="34" charset="0"/>
              <a:ea typeface="+mn-ea"/>
              <a:cs typeface="+mn-cs"/>
            </a:endParaRPr>
          </a:p>
          <a:p>
            <a:r>
              <a:rPr lang="en-GB" dirty="0"/>
              <a:t>https://www.ncbi.nlm.nih.gov/pubmed/28247183 </a:t>
            </a:r>
          </a:p>
        </p:txBody>
      </p:sp>
      <p:sp>
        <p:nvSpPr>
          <p:cNvPr id="4" name="Slide Number Placeholder 3"/>
          <p:cNvSpPr>
            <a:spLocks noGrp="1"/>
          </p:cNvSpPr>
          <p:nvPr>
            <p:ph type="sldNum" sz="quarter" idx="10"/>
          </p:nvPr>
        </p:nvSpPr>
        <p:spPr/>
        <p:txBody>
          <a:bodyPr/>
          <a:lstStyle/>
          <a:p>
            <a:fld id="{6098B436-8E95-40CD-97A5-C3E1248D2831}" type="slidenum">
              <a:rPr lang="es-CO" smtClean="0"/>
              <a:pPr/>
              <a:t>24</a:t>
            </a:fld>
            <a:endParaRPr lang="fr-FR" dirty="0"/>
          </a:p>
        </p:txBody>
      </p:sp>
    </p:spTree>
    <p:extLst>
      <p:ext uri="{BB962C8B-B14F-4D97-AF65-F5344CB8AC3E}">
        <p14:creationId xmlns:p14="http://schemas.microsoft.com/office/powerpoint/2010/main" val="1586295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Trebuchet MS" panose="020B0603020202020204" pitchFamily="34" charset="0"/>
                <a:ea typeface="+mn-ea"/>
                <a:cs typeface="+mn-cs"/>
              </a:rPr>
              <a:t>There has been some progress though and recent research […] on identifying markers that predict which patients will benefit from specific treatments such as ICS.</a:t>
            </a:r>
            <a:r>
              <a:rPr lang="en-GB" sz="1200" b="0" i="0" u="none" strike="noStrike" kern="1200" baseline="30000" dirty="0">
                <a:solidFill>
                  <a:schemeClr val="tx1"/>
                </a:solidFill>
                <a:effectLst/>
                <a:latin typeface="Trebuchet MS" panose="020B0603020202020204" pitchFamily="34" charset="0"/>
                <a:ea typeface="+mn-ea"/>
                <a:cs typeface="+mn-cs"/>
              </a:rPr>
              <a:t>11</a:t>
            </a:r>
            <a:r>
              <a:rPr lang="en-GB" sz="1200" b="0" i="0" kern="1200" dirty="0">
                <a:solidFill>
                  <a:schemeClr val="tx1"/>
                </a:solidFill>
                <a:effectLst/>
                <a:latin typeface="Trebuchet MS" panose="020B0603020202020204" pitchFamily="34" charset="0"/>
                <a:ea typeface="+mn-ea"/>
                <a:cs typeface="+mn-cs"/>
              </a:rPr>
              <a:t> One such predictor is peripheral blood eosinophilia, a biomarker that has been the subject of important recent advances in the context of the effectiveness of ICS.</a:t>
            </a:r>
          </a:p>
          <a:p>
            <a:endParaRPr lang="en-GB" sz="1200" b="0" i="0" kern="1200" dirty="0">
              <a:solidFill>
                <a:schemeClr val="tx1"/>
              </a:solidFill>
              <a:effectLst/>
              <a:latin typeface="Trebuchet MS" panose="020B0603020202020204" pitchFamily="34" charset="0"/>
              <a:ea typeface="+mn-ea"/>
              <a:cs typeface="+mn-cs"/>
            </a:endParaRPr>
          </a:p>
          <a:p>
            <a:r>
              <a:rPr lang="en-GB" sz="1200" b="0" i="0" kern="1200" dirty="0">
                <a:solidFill>
                  <a:schemeClr val="tx1"/>
                </a:solidFill>
                <a:effectLst/>
                <a:latin typeface="Trebuchet MS" panose="020B0603020202020204" pitchFamily="34" charset="0"/>
                <a:ea typeface="+mn-ea"/>
                <a:cs typeface="+mn-cs"/>
              </a:rPr>
              <a:t>Precision Medicine Urgency</a:t>
            </a:r>
          </a:p>
          <a:p>
            <a:r>
              <a:rPr lang="en-GB" sz="1200" b="0" i="0" kern="1200" dirty="0" err="1">
                <a:solidFill>
                  <a:schemeClr val="tx1"/>
                </a:solidFill>
                <a:effectLst/>
                <a:latin typeface="Trebuchet MS" panose="020B0603020202020204" pitchFamily="34" charset="0"/>
                <a:ea typeface="+mn-ea"/>
                <a:cs typeface="+mn-cs"/>
              </a:rPr>
              <a:t>Suissa</a:t>
            </a:r>
            <a:r>
              <a:rPr lang="en-GB" sz="1200" b="0" i="0" kern="1200" dirty="0">
                <a:solidFill>
                  <a:schemeClr val="tx1"/>
                </a:solidFill>
                <a:effectLst/>
                <a:latin typeface="Trebuchet MS" panose="020B0603020202020204" pitchFamily="34" charset="0"/>
                <a:ea typeface="+mn-ea"/>
                <a:cs typeface="+mn-cs"/>
              </a:rPr>
              <a:t>, </a:t>
            </a:r>
            <a:r>
              <a:rPr lang="en-GB" sz="1200" b="0" i="0" kern="1200" dirty="0" err="1">
                <a:solidFill>
                  <a:schemeClr val="tx1"/>
                </a:solidFill>
                <a:effectLst/>
                <a:latin typeface="Trebuchet MS" panose="020B0603020202020204" pitchFamily="34" charset="0"/>
                <a:ea typeface="+mn-ea"/>
                <a:cs typeface="+mn-cs"/>
              </a:rPr>
              <a:t>Samy</a:t>
            </a:r>
            <a:r>
              <a:rPr lang="en-GB" sz="1200" b="0" i="0" kern="1200" dirty="0">
                <a:solidFill>
                  <a:schemeClr val="tx1"/>
                </a:solidFill>
                <a:effectLst/>
                <a:latin typeface="Trebuchet MS" panose="020B0603020202020204" pitchFamily="34" charset="0"/>
                <a:ea typeface="+mn-ea"/>
                <a:cs typeface="+mn-cs"/>
              </a:rPr>
              <a:t> et al.</a:t>
            </a:r>
          </a:p>
          <a:p>
            <a:r>
              <a:rPr lang="en-GB" sz="1200" b="0" i="0" kern="1200" dirty="0">
                <a:solidFill>
                  <a:schemeClr val="tx1"/>
                </a:solidFill>
                <a:effectLst/>
                <a:latin typeface="Trebuchet MS" panose="020B0603020202020204" pitchFamily="34" charset="0"/>
                <a:ea typeface="+mn-ea"/>
                <a:cs typeface="+mn-cs"/>
              </a:rPr>
              <a:t>CHEST , Volume 152 , Issue 2 , 227 – 231</a:t>
            </a:r>
          </a:p>
          <a:p>
            <a:endParaRPr lang="en-GB" sz="1200" b="0" i="0" kern="1200" dirty="0">
              <a:solidFill>
                <a:schemeClr val="tx1"/>
              </a:solidFill>
              <a:effectLst/>
              <a:latin typeface="Trebuchet MS" panose="020B0603020202020204" pitchFamily="34" charset="0"/>
              <a:ea typeface="+mn-ea"/>
              <a:cs typeface="+mn-cs"/>
            </a:endParaRPr>
          </a:p>
          <a:p>
            <a:r>
              <a:rPr lang="en-GB" sz="1200" b="0" i="0" kern="1200" dirty="0">
                <a:solidFill>
                  <a:schemeClr val="tx1"/>
                </a:solidFill>
                <a:effectLst/>
                <a:latin typeface="Trebuchet MS" panose="020B0603020202020204" pitchFamily="34" charset="0"/>
                <a:ea typeface="+mn-ea"/>
                <a:cs typeface="+mn-cs"/>
              </a:rPr>
              <a:t>http://journal.chestnet.org/article/S0012-3692(17)31023-1/fulltext </a:t>
            </a:r>
          </a:p>
          <a:p>
            <a:endParaRPr lang="en-GB" dirty="0"/>
          </a:p>
        </p:txBody>
      </p:sp>
      <p:sp>
        <p:nvSpPr>
          <p:cNvPr id="4" name="Slide Number Placeholder 3"/>
          <p:cNvSpPr>
            <a:spLocks noGrp="1"/>
          </p:cNvSpPr>
          <p:nvPr>
            <p:ph type="sldNum" sz="quarter" idx="10"/>
          </p:nvPr>
        </p:nvSpPr>
        <p:spPr/>
        <p:txBody>
          <a:bodyPr/>
          <a:lstStyle/>
          <a:p>
            <a:fld id="{6098B436-8E95-40CD-97A5-C3E1248D2831}" type="slidenum">
              <a:rPr lang="es-CO" smtClean="0"/>
              <a:pPr/>
              <a:t>25</a:t>
            </a:fld>
            <a:endParaRPr lang="fr-FR" dirty="0"/>
          </a:p>
        </p:txBody>
      </p:sp>
    </p:spTree>
    <p:extLst>
      <p:ext uri="{BB962C8B-B14F-4D97-AF65-F5344CB8AC3E}">
        <p14:creationId xmlns:p14="http://schemas.microsoft.com/office/powerpoint/2010/main" val="580972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6098B436-8E95-40CD-97A5-C3E1248D2831}" type="slidenum">
              <a:rPr lang="es-CO" smtClean="0"/>
              <a:pPr/>
              <a:t>26</a:t>
            </a:fld>
            <a:endParaRPr lang="fr-FR" dirty="0"/>
          </a:p>
        </p:txBody>
      </p:sp>
    </p:spTree>
    <p:extLst>
      <p:ext uri="{BB962C8B-B14F-4D97-AF65-F5344CB8AC3E}">
        <p14:creationId xmlns:p14="http://schemas.microsoft.com/office/powerpoint/2010/main" val="4262899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6098B436-8E95-40CD-97A5-C3E1248D2831}" type="slidenum">
              <a:rPr lang="es-CO" smtClean="0"/>
              <a:pPr/>
              <a:t>27</a:t>
            </a:fld>
            <a:endParaRPr lang="fr-FR" dirty="0"/>
          </a:p>
        </p:txBody>
      </p:sp>
    </p:spTree>
    <p:extLst>
      <p:ext uri="{BB962C8B-B14F-4D97-AF65-F5344CB8AC3E}">
        <p14:creationId xmlns:p14="http://schemas.microsoft.com/office/powerpoint/2010/main" val="910855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6098B436-8E95-40CD-97A5-C3E1248D2831}" type="slidenum">
              <a:rPr lang="es-CO" smtClean="0"/>
              <a:pPr/>
              <a:t>28</a:t>
            </a:fld>
            <a:endParaRPr lang="fr-FR" dirty="0"/>
          </a:p>
        </p:txBody>
      </p:sp>
    </p:spTree>
    <p:extLst>
      <p:ext uri="{BB962C8B-B14F-4D97-AF65-F5344CB8AC3E}">
        <p14:creationId xmlns:p14="http://schemas.microsoft.com/office/powerpoint/2010/main" val="2774671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Trebuchet MS" panose="020B0603020202020204" pitchFamily="34" charset="0"/>
                <a:ea typeface="+mn-ea"/>
                <a:cs typeface="+mn-cs"/>
              </a:rPr>
              <a:t>U-BIOPRED was a major EU IMI project which collected the biggest cohort of severe asthma patients and which helped to identify new sub-types of asthma. It integrated very well Patient organisations, including EFA, </a:t>
            </a:r>
            <a:r>
              <a:rPr lang="en-GB" sz="1200" kern="1200" dirty="0" err="1">
                <a:solidFill>
                  <a:schemeClr val="tx1"/>
                </a:solidFill>
                <a:effectLst/>
                <a:latin typeface="Trebuchet MS" panose="020B0603020202020204" pitchFamily="34" charset="0"/>
                <a:ea typeface="+mn-ea"/>
                <a:cs typeface="+mn-cs"/>
              </a:rPr>
              <a:t>Longfonds</a:t>
            </a:r>
            <a:r>
              <a:rPr lang="en-GB" sz="1200" kern="1200" dirty="0">
                <a:solidFill>
                  <a:schemeClr val="tx1"/>
                </a:solidFill>
                <a:effectLst/>
                <a:latin typeface="Trebuchet MS" panose="020B0603020202020204" pitchFamily="34" charset="0"/>
                <a:ea typeface="+mn-ea"/>
                <a:cs typeface="+mn-cs"/>
              </a:rPr>
              <a:t> and ELF as partners. </a:t>
            </a:r>
            <a:endParaRPr lang="en-GB" dirty="0"/>
          </a:p>
        </p:txBody>
      </p:sp>
      <p:sp>
        <p:nvSpPr>
          <p:cNvPr id="4" name="Slide Number Placeholder 3"/>
          <p:cNvSpPr>
            <a:spLocks noGrp="1"/>
          </p:cNvSpPr>
          <p:nvPr>
            <p:ph type="sldNum" sz="quarter" idx="10"/>
          </p:nvPr>
        </p:nvSpPr>
        <p:spPr/>
        <p:txBody>
          <a:bodyPr/>
          <a:lstStyle/>
          <a:p>
            <a:fld id="{6098B436-8E95-40CD-97A5-C3E1248D2831}" type="slidenum">
              <a:rPr lang="es-CO" smtClean="0"/>
              <a:pPr/>
              <a:t>29</a:t>
            </a:fld>
            <a:endParaRPr lang="fr-FR" dirty="0"/>
          </a:p>
        </p:txBody>
      </p:sp>
    </p:spTree>
    <p:extLst>
      <p:ext uri="{BB962C8B-B14F-4D97-AF65-F5344CB8AC3E}">
        <p14:creationId xmlns:p14="http://schemas.microsoft.com/office/powerpoint/2010/main" val="1433279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Trebuchet MS" panose="020B0603020202020204" pitchFamily="34" charset="0"/>
                <a:ea typeface="+mn-ea"/>
                <a:cs typeface="+mn-cs"/>
              </a:rPr>
              <a:t>Personalised medicine: are we ready?</a:t>
            </a:r>
          </a:p>
          <a:p>
            <a:pPr fontAlgn="base"/>
            <a:r>
              <a:rPr lang="en-GB" sz="1200" b="0" i="0" kern="1200" dirty="0">
                <a:solidFill>
                  <a:schemeClr val="tx1"/>
                </a:solidFill>
                <a:effectLst/>
                <a:latin typeface="Trebuchet MS" panose="020B0603020202020204" pitchFamily="34" charset="0"/>
                <a:ea typeface="+mn-ea"/>
                <a:cs typeface="+mn-cs"/>
              </a:rPr>
              <a:t>Renaud Louis, Nicolas Roche</a:t>
            </a:r>
          </a:p>
          <a:p>
            <a:pPr fontAlgn="base"/>
            <a:r>
              <a:rPr lang="en-GB" sz="1200" b="0" i="0" kern="1200" dirty="0">
                <a:solidFill>
                  <a:schemeClr val="tx1"/>
                </a:solidFill>
                <a:effectLst/>
                <a:latin typeface="Trebuchet MS" panose="020B0603020202020204" pitchFamily="34" charset="0"/>
                <a:ea typeface="+mn-ea"/>
                <a:cs typeface="+mn-cs"/>
              </a:rPr>
              <a:t>European Respiratory Review Sep 2017, 26 (145) 170088; </a:t>
            </a:r>
            <a:r>
              <a:rPr lang="en-GB" sz="1200" b="1" i="0" kern="1200" dirty="0">
                <a:solidFill>
                  <a:schemeClr val="tx1"/>
                </a:solidFill>
                <a:effectLst/>
                <a:latin typeface="Trebuchet MS" panose="020B0603020202020204" pitchFamily="34" charset="0"/>
                <a:ea typeface="+mn-ea"/>
                <a:cs typeface="+mn-cs"/>
              </a:rPr>
              <a:t>DOI:</a:t>
            </a:r>
            <a:r>
              <a:rPr lang="en-GB" sz="1200" b="0" i="0" kern="1200" dirty="0">
                <a:solidFill>
                  <a:schemeClr val="tx1"/>
                </a:solidFill>
                <a:effectLst/>
                <a:latin typeface="Trebuchet MS" panose="020B0603020202020204" pitchFamily="34" charset="0"/>
                <a:ea typeface="+mn-ea"/>
                <a:cs typeface="+mn-cs"/>
              </a:rPr>
              <a:t> 10.1183/16000617.0088-2017</a:t>
            </a:r>
          </a:p>
          <a:p>
            <a:endParaRPr lang="en-GB" dirty="0"/>
          </a:p>
          <a:p>
            <a:endParaRPr lang="en-GB" dirty="0"/>
          </a:p>
          <a:p>
            <a:r>
              <a:rPr lang="en-GB" dirty="0"/>
              <a:t>http://erj.ersjournals.com/content/50/4/1700391?utm_source=TrendMD&amp;utm_medium=cpc&amp;utm_campaign=_European_Respiratory_Journal_TrendMD_0</a:t>
            </a:r>
          </a:p>
          <a:p>
            <a:pPr fontAlgn="base"/>
            <a:endParaRPr lang="en-GB" dirty="0"/>
          </a:p>
          <a:p>
            <a:pPr fontAlgn="base"/>
            <a:endParaRPr lang="en-GB" dirty="0"/>
          </a:p>
          <a:p>
            <a:pPr fontAlgn="base"/>
            <a:endParaRPr lang="en-GB" dirty="0"/>
          </a:p>
          <a:p>
            <a:pPr fontAlgn="base"/>
            <a:endParaRPr lang="en-GB" dirty="0"/>
          </a:p>
          <a:p>
            <a:pPr fontAlgn="base"/>
            <a:r>
              <a:rPr lang="en-GB" dirty="0"/>
              <a:t>Although there are multiple definitions – with many arguing the term should be precision medicine! </a:t>
            </a:r>
          </a:p>
          <a:p>
            <a:pPr fontAlgn="base"/>
            <a:endParaRPr lang="en-GB" sz="1200" b="0" i="0" kern="1200" dirty="0">
              <a:solidFill>
                <a:schemeClr val="tx1"/>
              </a:solidFill>
              <a:effectLst/>
              <a:latin typeface="Trebuchet MS" panose="020B0603020202020204" pitchFamily="34" charset="0"/>
              <a:ea typeface="+mn-ea"/>
              <a:cs typeface="+mn-cs"/>
            </a:endParaRPr>
          </a:p>
          <a:p>
            <a:pPr fontAlgn="base"/>
            <a:r>
              <a:rPr lang="en-GB" sz="1200" b="0" i="0" kern="1200" dirty="0">
                <a:solidFill>
                  <a:schemeClr val="tx1"/>
                </a:solidFill>
                <a:effectLst/>
                <a:latin typeface="Trebuchet MS" panose="020B0603020202020204" pitchFamily="34" charset="0"/>
                <a:ea typeface="+mn-ea"/>
                <a:cs typeface="+mn-cs"/>
              </a:rPr>
              <a:t>What is precision medicine?</a:t>
            </a:r>
          </a:p>
          <a:p>
            <a:pPr fontAlgn="base"/>
            <a:r>
              <a:rPr lang="en-GB" sz="1200" b="0" i="0" kern="1200" dirty="0" err="1">
                <a:solidFill>
                  <a:schemeClr val="tx1"/>
                </a:solidFill>
                <a:effectLst/>
                <a:latin typeface="Trebuchet MS" panose="020B0603020202020204" pitchFamily="34" charset="0"/>
                <a:ea typeface="+mn-ea"/>
                <a:cs typeface="+mn-cs"/>
              </a:rPr>
              <a:t>Inke</a:t>
            </a:r>
            <a:r>
              <a:rPr lang="en-GB" sz="1200" b="0" i="0" kern="1200" dirty="0">
                <a:solidFill>
                  <a:schemeClr val="tx1"/>
                </a:solidFill>
                <a:effectLst/>
                <a:latin typeface="Trebuchet MS" panose="020B0603020202020204" pitchFamily="34" charset="0"/>
                <a:ea typeface="+mn-ea"/>
                <a:cs typeface="+mn-cs"/>
              </a:rPr>
              <a:t> R. König, Oliver Fuchs, </a:t>
            </a:r>
            <a:r>
              <a:rPr lang="en-GB" sz="1200" b="0" i="0" kern="1200" dirty="0" err="1">
                <a:solidFill>
                  <a:schemeClr val="tx1"/>
                </a:solidFill>
                <a:effectLst/>
                <a:latin typeface="Trebuchet MS" panose="020B0603020202020204" pitchFamily="34" charset="0"/>
                <a:ea typeface="+mn-ea"/>
                <a:cs typeface="+mn-cs"/>
              </a:rPr>
              <a:t>Gesine</a:t>
            </a:r>
            <a:r>
              <a:rPr lang="en-GB" sz="1200" b="0" i="0" kern="1200" dirty="0">
                <a:solidFill>
                  <a:schemeClr val="tx1"/>
                </a:solidFill>
                <a:effectLst/>
                <a:latin typeface="Trebuchet MS" panose="020B0603020202020204" pitchFamily="34" charset="0"/>
                <a:ea typeface="+mn-ea"/>
                <a:cs typeface="+mn-cs"/>
              </a:rPr>
              <a:t> Hansen, Erika von </a:t>
            </a:r>
            <a:r>
              <a:rPr lang="en-GB" sz="1200" b="0" i="0" kern="1200" dirty="0" err="1">
                <a:solidFill>
                  <a:schemeClr val="tx1"/>
                </a:solidFill>
                <a:effectLst/>
                <a:latin typeface="Trebuchet MS" panose="020B0603020202020204" pitchFamily="34" charset="0"/>
                <a:ea typeface="+mn-ea"/>
                <a:cs typeface="+mn-cs"/>
              </a:rPr>
              <a:t>Mutius</a:t>
            </a:r>
            <a:r>
              <a:rPr lang="en-GB" sz="1200" b="0" i="0" kern="1200" dirty="0">
                <a:solidFill>
                  <a:schemeClr val="tx1"/>
                </a:solidFill>
                <a:effectLst/>
                <a:latin typeface="Trebuchet MS" panose="020B0603020202020204" pitchFamily="34" charset="0"/>
                <a:ea typeface="+mn-ea"/>
                <a:cs typeface="+mn-cs"/>
              </a:rPr>
              <a:t>, Matthias V. Kopp</a:t>
            </a:r>
          </a:p>
          <a:p>
            <a:pPr fontAlgn="base"/>
            <a:r>
              <a:rPr lang="en-GB" sz="1200" b="0" i="0" kern="1200" dirty="0">
                <a:solidFill>
                  <a:schemeClr val="tx1"/>
                </a:solidFill>
                <a:effectLst/>
                <a:latin typeface="Trebuchet MS" panose="020B0603020202020204" pitchFamily="34" charset="0"/>
                <a:ea typeface="+mn-ea"/>
                <a:cs typeface="+mn-cs"/>
              </a:rPr>
              <a:t>European Respiratory Journal Oct 2017, 50 (4) 1700391; </a:t>
            </a:r>
            <a:r>
              <a:rPr lang="en-GB" sz="1200" b="1" i="0" kern="1200" dirty="0">
                <a:solidFill>
                  <a:schemeClr val="tx1"/>
                </a:solidFill>
                <a:effectLst/>
                <a:latin typeface="Trebuchet MS" panose="020B0603020202020204" pitchFamily="34" charset="0"/>
                <a:ea typeface="+mn-ea"/>
                <a:cs typeface="+mn-cs"/>
              </a:rPr>
              <a:t>DOI:</a:t>
            </a:r>
            <a:r>
              <a:rPr lang="en-GB" sz="1200" b="0" i="0" kern="1200" dirty="0">
                <a:solidFill>
                  <a:schemeClr val="tx1"/>
                </a:solidFill>
                <a:effectLst/>
                <a:latin typeface="Trebuchet MS" panose="020B0603020202020204" pitchFamily="34" charset="0"/>
                <a:ea typeface="+mn-ea"/>
                <a:cs typeface="+mn-cs"/>
              </a:rPr>
              <a:t> 10.1183/13993003.00391-2017</a:t>
            </a:r>
          </a:p>
          <a:p>
            <a:endParaRPr lang="en-GB" dirty="0"/>
          </a:p>
          <a:p>
            <a:endParaRPr lang="en-GB" dirty="0"/>
          </a:p>
          <a:p>
            <a:pPr fontAlgn="base"/>
            <a:endParaRPr lang="en-GB" dirty="0"/>
          </a:p>
        </p:txBody>
      </p:sp>
      <p:sp>
        <p:nvSpPr>
          <p:cNvPr id="4" name="Slide Number Placeholder 3"/>
          <p:cNvSpPr>
            <a:spLocks noGrp="1"/>
          </p:cNvSpPr>
          <p:nvPr>
            <p:ph type="sldNum" sz="quarter" idx="10"/>
          </p:nvPr>
        </p:nvSpPr>
        <p:spPr/>
        <p:txBody>
          <a:bodyPr/>
          <a:lstStyle/>
          <a:p>
            <a:fld id="{6098B436-8E95-40CD-97A5-C3E1248D2831}" type="slidenum">
              <a:rPr lang="es-CO" smtClean="0"/>
              <a:pPr/>
              <a:t>3</a:t>
            </a:fld>
            <a:endParaRPr lang="fr-FR" dirty="0"/>
          </a:p>
        </p:txBody>
      </p:sp>
    </p:spTree>
    <p:extLst>
      <p:ext uri="{BB962C8B-B14F-4D97-AF65-F5344CB8AC3E}">
        <p14:creationId xmlns:p14="http://schemas.microsoft.com/office/powerpoint/2010/main" val="3629143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latin typeface="+mn-lt"/>
                <a:ea typeface="MS PGothic" pitchFamily="34" charset="-128"/>
                <a:cs typeface="ＭＳ Ｐゴシック" charset="-128"/>
              </a:rPr>
              <a:t>Process of producing new research programme is long and this document is the </a:t>
            </a:r>
            <a:r>
              <a:rPr lang="en-GB" sz="1200" b="1" kern="1200" dirty="0">
                <a:solidFill>
                  <a:schemeClr val="tx1"/>
                </a:solidFill>
                <a:latin typeface="+mn-lt"/>
                <a:ea typeface="MS PGothic" pitchFamily="34" charset="-128"/>
                <a:cs typeface="ＭＳ Ｐゴシック" charset="-128"/>
              </a:rPr>
              <a:t>first step </a:t>
            </a:r>
            <a:r>
              <a:rPr lang="en-GB" sz="1200" kern="1200" dirty="0">
                <a:solidFill>
                  <a:schemeClr val="tx1"/>
                </a:solidFill>
                <a:latin typeface="+mn-lt"/>
                <a:ea typeface="MS PGothic" pitchFamily="34" charset="-128"/>
                <a:cs typeface="ＭＳ Ｐゴシック" charset="-128"/>
              </a:rPr>
              <a:t>by ERS</a:t>
            </a:r>
            <a:r>
              <a:rPr lang="en-GB" sz="1200" b="0" kern="1200" dirty="0">
                <a:solidFill>
                  <a:schemeClr val="tx1"/>
                </a:solidFill>
                <a:latin typeface="+mn-lt"/>
                <a:ea typeface="MS PGothic" pitchFamily="34" charset="-128"/>
                <a:cs typeface="ＭＳ Ｐゴシック" charset="-128"/>
              </a:rPr>
              <a:t>.</a:t>
            </a:r>
          </a:p>
          <a:p>
            <a:endParaRPr lang="en-GB" sz="1200" b="0" kern="1200" dirty="0">
              <a:solidFill>
                <a:schemeClr val="tx1"/>
              </a:solidFill>
              <a:latin typeface="+mn-lt"/>
              <a:ea typeface="MS PGothic" pitchFamily="34" charset="-128"/>
              <a:cs typeface="ＭＳ Ｐゴシック" charset="-128"/>
            </a:endParaRPr>
          </a:p>
          <a:p>
            <a:r>
              <a:rPr lang="en-GB" sz="1200" b="0" kern="1200" dirty="0">
                <a:solidFill>
                  <a:schemeClr val="tx1"/>
                </a:solidFill>
                <a:latin typeface="+mn-lt"/>
                <a:ea typeface="MS PGothic" pitchFamily="34" charset="-128"/>
                <a:cs typeface="ＭＳ Ｐゴシック" charset="-128"/>
              </a:rPr>
              <a:t>Personalised medicine forms part of our key recommendations.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5C1C902-161B-4507-AAB5-D0502F6EECEA}" type="slidenum">
              <a:rPr kumimoji="0" lang="fr-FR"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673746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6098B436-8E95-40CD-97A5-C3E1248D2831}" type="slidenum">
              <a:rPr lang="es-CO" smtClean="0"/>
              <a:pPr/>
              <a:t>31</a:t>
            </a:fld>
            <a:endParaRPr lang="fr-FR" dirty="0"/>
          </a:p>
        </p:txBody>
      </p:sp>
    </p:spTree>
    <p:extLst>
      <p:ext uri="{BB962C8B-B14F-4D97-AF65-F5344CB8AC3E}">
        <p14:creationId xmlns:p14="http://schemas.microsoft.com/office/powerpoint/2010/main" val="547656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6098B436-8E95-40CD-97A5-C3E1248D2831}" type="slidenum">
              <a:rPr lang="es-CO" smtClean="0"/>
              <a:pPr/>
              <a:t>32</a:t>
            </a:fld>
            <a:endParaRPr lang="fr-FR" dirty="0"/>
          </a:p>
        </p:txBody>
      </p:sp>
    </p:spTree>
    <p:extLst>
      <p:ext uri="{BB962C8B-B14F-4D97-AF65-F5344CB8AC3E}">
        <p14:creationId xmlns:p14="http://schemas.microsoft.com/office/powerpoint/2010/main" val="45884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Trebuchet MS" panose="020B0603020202020204" pitchFamily="34" charset="0"/>
                <a:ea typeface="+mn-ea"/>
                <a:cs typeface="+mn-cs"/>
              </a:rPr>
              <a:t>We call for the: </a:t>
            </a:r>
          </a:p>
          <a:p>
            <a:endParaRPr lang="en-GB" sz="1200" b="0" i="0" u="none" strike="noStrike" kern="1200" baseline="0" dirty="0">
              <a:solidFill>
                <a:schemeClr val="tx1"/>
              </a:solidFill>
              <a:latin typeface="Trebuchet MS" panose="020B0603020202020204" pitchFamily="34" charset="0"/>
              <a:ea typeface="+mn-ea"/>
              <a:cs typeface="+mn-cs"/>
            </a:endParaRPr>
          </a:p>
          <a:p>
            <a:r>
              <a:rPr lang="en-GB" sz="1200" b="0" i="0" u="none" strike="noStrike" kern="1200" baseline="0" dirty="0">
                <a:solidFill>
                  <a:schemeClr val="tx1"/>
                </a:solidFill>
                <a:latin typeface="Trebuchet MS" panose="020B0603020202020204" pitchFamily="34" charset="0"/>
                <a:ea typeface="+mn-ea"/>
                <a:cs typeface="+mn-cs"/>
              </a:rPr>
              <a:t>Collection and integration multi-parameter molecular and biochemical measurements linked with clinical features, imaging and point of care detection from new and existing cohorts.</a:t>
            </a:r>
          </a:p>
          <a:p>
            <a:r>
              <a:rPr lang="en-GB" sz="1200" b="0" i="0" u="none" strike="noStrike" kern="1200" baseline="0" dirty="0">
                <a:solidFill>
                  <a:schemeClr val="tx1"/>
                </a:solidFill>
                <a:latin typeface="Trebuchet MS" panose="020B0603020202020204" pitchFamily="34" charset="0"/>
                <a:ea typeface="+mn-ea"/>
                <a:cs typeface="+mn-cs"/>
              </a:rPr>
              <a:t>• Development and validation of clinically predictive models of disease including machine learning and a “virtual lung” models </a:t>
            </a:r>
            <a:r>
              <a:rPr lang="en-GB" sz="1200" b="0" i="0" u="none" strike="noStrike" kern="1200" baseline="0" dirty="0" err="1">
                <a:solidFill>
                  <a:schemeClr val="tx1"/>
                </a:solidFill>
                <a:latin typeface="Trebuchet MS" panose="020B0603020202020204" pitchFamily="34" charset="0"/>
                <a:ea typeface="+mn-ea"/>
                <a:cs typeface="+mn-cs"/>
              </a:rPr>
              <a:t>adressing</a:t>
            </a:r>
            <a:r>
              <a:rPr lang="en-GB" sz="1200" b="0" i="0" u="none" strike="noStrike" kern="1200" baseline="0" dirty="0">
                <a:solidFill>
                  <a:schemeClr val="tx1"/>
                </a:solidFill>
                <a:latin typeface="Trebuchet MS" panose="020B0603020202020204" pitchFamily="34" charset="0"/>
                <a:ea typeface="+mn-ea"/>
                <a:cs typeface="+mn-cs"/>
              </a:rPr>
              <a:t> different disease endotypes.</a:t>
            </a:r>
          </a:p>
          <a:p>
            <a:r>
              <a:rPr lang="en-GB" sz="1200" b="0" i="0" u="none" strike="noStrike" kern="1200" baseline="0" dirty="0">
                <a:solidFill>
                  <a:schemeClr val="tx1"/>
                </a:solidFill>
                <a:latin typeface="Trebuchet MS" panose="020B0603020202020204" pitchFamily="34" charset="0"/>
                <a:ea typeface="+mn-ea"/>
                <a:cs typeface="+mn-cs"/>
              </a:rPr>
              <a:t>• Enabling implementation of personalised medicine in clinical practice - the right drug for the right patient at the right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Trebuchet MS" panose="020B0603020202020204" pitchFamily="34" charset="0"/>
              <a:ea typeface="MS PGothic" pitchFamily="34" charset="-128"/>
              <a:cs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Trebuchet MS" panose="020B0603020202020204" pitchFamily="34" charset="0"/>
              <a:ea typeface="MS PGothic" pitchFamily="34" charset="-128"/>
              <a:cs typeface="ＭＳ Ｐゴシック" charset="-128"/>
            </a:endParaRPr>
          </a:p>
          <a:p>
            <a:endParaRPr lang="en-GB" dirty="0"/>
          </a:p>
        </p:txBody>
      </p:sp>
      <p:sp>
        <p:nvSpPr>
          <p:cNvPr id="4" name="Slide Number Placeholder 3"/>
          <p:cNvSpPr>
            <a:spLocks noGrp="1"/>
          </p:cNvSpPr>
          <p:nvPr>
            <p:ph type="sldNum" sz="quarter" idx="10"/>
          </p:nvPr>
        </p:nvSpPr>
        <p:spPr/>
        <p:txBody>
          <a:bodyPr/>
          <a:lstStyle/>
          <a:p>
            <a:fld id="{6098B436-8E95-40CD-97A5-C3E1248D2831}" type="slidenum">
              <a:rPr lang="es-CO" smtClean="0"/>
              <a:pPr/>
              <a:t>33</a:t>
            </a:fld>
            <a:endParaRPr lang="fr-FR" dirty="0"/>
          </a:p>
        </p:txBody>
      </p:sp>
    </p:spTree>
    <p:extLst>
      <p:ext uri="{BB962C8B-B14F-4D97-AF65-F5344CB8AC3E}">
        <p14:creationId xmlns:p14="http://schemas.microsoft.com/office/powerpoint/2010/main" val="34407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6098B436-8E95-40CD-97A5-C3E1248D2831}" type="slidenum">
              <a:rPr lang="es-CO" smtClean="0"/>
              <a:pPr/>
              <a:t>34</a:t>
            </a:fld>
            <a:endParaRPr lang="fr-FR" dirty="0"/>
          </a:p>
        </p:txBody>
      </p:sp>
    </p:spTree>
    <p:extLst>
      <p:ext uri="{BB962C8B-B14F-4D97-AF65-F5344CB8AC3E}">
        <p14:creationId xmlns:p14="http://schemas.microsoft.com/office/powerpoint/2010/main" val="2384738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European Commission's Scientific Panel for Health (SPH) is a science-led expert group based on the provisions of the Horizon 2020 Specific Programme that has been tasked with helping to achieve better health and wellbeing for all. </a:t>
            </a:r>
          </a:p>
          <a:p>
            <a:endParaRPr lang="en-GB" dirty="0"/>
          </a:p>
          <a:p>
            <a:r>
              <a:rPr lang="en-GB" dirty="0"/>
              <a:t>https://ec.europa.eu/programmes/horizon2020/en/h2020-section/scientific-panel-health-sph</a:t>
            </a:r>
          </a:p>
        </p:txBody>
      </p:sp>
      <p:sp>
        <p:nvSpPr>
          <p:cNvPr id="4" name="Slide Number Placeholder 3"/>
          <p:cNvSpPr>
            <a:spLocks noGrp="1"/>
          </p:cNvSpPr>
          <p:nvPr>
            <p:ph type="sldNum" sz="quarter" idx="10"/>
          </p:nvPr>
        </p:nvSpPr>
        <p:spPr/>
        <p:txBody>
          <a:bodyPr/>
          <a:lstStyle/>
          <a:p>
            <a:fld id="{6098B436-8E95-40CD-97A5-C3E1248D2831}" type="slidenum">
              <a:rPr lang="es-CO" smtClean="0"/>
              <a:pPr/>
              <a:t>35</a:t>
            </a:fld>
            <a:endParaRPr lang="fr-FR" dirty="0"/>
          </a:p>
        </p:txBody>
      </p:sp>
    </p:spTree>
    <p:extLst>
      <p:ext uri="{BB962C8B-B14F-4D97-AF65-F5344CB8AC3E}">
        <p14:creationId xmlns:p14="http://schemas.microsoft.com/office/powerpoint/2010/main" val="1261840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6098B436-8E95-40CD-97A5-C3E1248D2831}" type="slidenum">
              <a:rPr lang="es-CO" smtClean="0"/>
              <a:pPr/>
              <a:t>36</a:t>
            </a:fld>
            <a:endParaRPr lang="fr-FR" dirty="0"/>
          </a:p>
        </p:txBody>
      </p:sp>
    </p:spTree>
    <p:extLst>
      <p:ext uri="{BB962C8B-B14F-4D97-AF65-F5344CB8AC3E}">
        <p14:creationId xmlns:p14="http://schemas.microsoft.com/office/powerpoint/2010/main" val="61134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Personalised medicine has been a fundamental principle in medicine since some humans began treating others [</a:t>
            </a:r>
            <a:r>
              <a:rPr lang="en-GB" dirty="0">
                <a:hlinkClick r:id="rId3"/>
              </a:rPr>
              <a:t>5</a:t>
            </a:r>
            <a:r>
              <a:rPr lang="en-GB" b="0" dirty="0"/>
              <a:t>]. But, although old in its principles, the concept is trapped in a never-ending modernisation process that sometimes makes it difficult to fully capture it [</a:t>
            </a:r>
            <a:r>
              <a:rPr lang="en-GB" dirty="0">
                <a:hlinkClick r:id="rId4"/>
              </a:rPr>
              <a:t>6</a:t>
            </a:r>
            <a:r>
              <a:rPr lang="en-GB" b="0" dirty="0"/>
              <a:t>]. Deciphering diseases has been a first step towards personalising care, aiming at answering the question “what is this patient suffering from?” This process began several centuries ago and is certainly not completed, as illustrated, for example, by debates surrounding the links, differences and overlaps between asthma and chronic obstructive pulmonary disease (COPD)</a:t>
            </a:r>
            <a:endParaRPr lang="en-GB" dirty="0"/>
          </a:p>
          <a:p>
            <a:endParaRPr lang="en-US" dirty="0"/>
          </a:p>
          <a:p>
            <a:pPr fontAlgn="base"/>
            <a:r>
              <a:rPr lang="en-GB" sz="1200" b="0" i="0" kern="1200" dirty="0">
                <a:solidFill>
                  <a:schemeClr val="tx1"/>
                </a:solidFill>
                <a:effectLst/>
                <a:latin typeface="Trebuchet MS" panose="020B0603020202020204" pitchFamily="34" charset="0"/>
                <a:ea typeface="+mn-ea"/>
                <a:cs typeface="+mn-cs"/>
              </a:rPr>
              <a:t>Personalised medicine: are we ready?</a:t>
            </a:r>
          </a:p>
          <a:p>
            <a:pPr fontAlgn="base"/>
            <a:r>
              <a:rPr lang="en-GB" sz="1200" b="0" i="0" kern="1200" dirty="0">
                <a:solidFill>
                  <a:schemeClr val="tx1"/>
                </a:solidFill>
                <a:effectLst/>
                <a:latin typeface="Trebuchet MS" panose="020B0603020202020204" pitchFamily="34" charset="0"/>
                <a:ea typeface="+mn-ea"/>
                <a:cs typeface="+mn-cs"/>
              </a:rPr>
              <a:t>Renaud Louis, Nicolas Roche</a:t>
            </a:r>
          </a:p>
          <a:p>
            <a:pPr fontAlgn="base"/>
            <a:r>
              <a:rPr lang="en-GB" sz="1200" b="0" i="0" kern="1200" dirty="0">
                <a:solidFill>
                  <a:schemeClr val="tx1"/>
                </a:solidFill>
                <a:effectLst/>
                <a:latin typeface="Trebuchet MS" panose="020B0603020202020204" pitchFamily="34" charset="0"/>
                <a:ea typeface="+mn-ea"/>
                <a:cs typeface="+mn-cs"/>
              </a:rPr>
              <a:t>European Respiratory Review Sep 2017, 26 (145) 170088; </a:t>
            </a:r>
            <a:r>
              <a:rPr lang="en-GB" sz="1200" b="1" i="0" kern="1200" dirty="0">
                <a:solidFill>
                  <a:schemeClr val="tx1"/>
                </a:solidFill>
                <a:effectLst/>
                <a:latin typeface="Trebuchet MS" panose="020B0603020202020204" pitchFamily="34" charset="0"/>
                <a:ea typeface="+mn-ea"/>
                <a:cs typeface="+mn-cs"/>
              </a:rPr>
              <a:t>DOI:</a:t>
            </a:r>
            <a:r>
              <a:rPr lang="en-GB" sz="1200" b="0" i="0" kern="1200" dirty="0">
                <a:solidFill>
                  <a:schemeClr val="tx1"/>
                </a:solidFill>
                <a:effectLst/>
                <a:latin typeface="Trebuchet MS" panose="020B0603020202020204" pitchFamily="34" charset="0"/>
                <a:ea typeface="+mn-ea"/>
                <a:cs typeface="+mn-cs"/>
              </a:rPr>
              <a:t> 10.1183/16000617.0088-2017</a:t>
            </a:r>
          </a:p>
          <a:p>
            <a:endParaRPr lang="en-GB" dirty="0"/>
          </a:p>
          <a:p>
            <a:endParaRPr lang="en-GB" dirty="0"/>
          </a:p>
          <a:p>
            <a:r>
              <a:rPr lang="en-GB" dirty="0"/>
              <a:t>http://erj.ersjournals.com/content/50/4/1700391?utm_source=TrendMD&amp;utm_medium=cpc&amp;utm_campaign=_European_Respiratory_Journal_TrendMD_0</a:t>
            </a:r>
          </a:p>
          <a:p>
            <a:endParaRPr lang="en-US" dirty="0"/>
          </a:p>
        </p:txBody>
      </p:sp>
      <p:sp>
        <p:nvSpPr>
          <p:cNvPr id="4" name="3 Marcador de número de diapositiva"/>
          <p:cNvSpPr>
            <a:spLocks noGrp="1"/>
          </p:cNvSpPr>
          <p:nvPr>
            <p:ph type="sldNum" sz="quarter" idx="5"/>
          </p:nvPr>
        </p:nvSpPr>
        <p:spPr/>
        <p:txBody>
          <a:bodyPr/>
          <a:lstStyle/>
          <a:p>
            <a:pPr>
              <a:defRPr/>
            </a:pPr>
            <a:fld id="{9EF6A62F-BCEF-440A-9032-FF2077AFC46C}" type="slidenum">
              <a:rPr lang="es-ES" smtClean="0">
                <a:solidFill>
                  <a:prstClr val="black"/>
                </a:solidFill>
              </a:rPr>
              <a:pPr>
                <a:defRPr/>
              </a:pPr>
              <a:t>4</a:t>
            </a:fld>
            <a:endParaRPr lang="es-ES">
              <a:solidFill>
                <a:prstClr val="black"/>
              </a:solidFill>
            </a:endParaRPr>
          </a:p>
        </p:txBody>
      </p:sp>
    </p:spTree>
    <p:extLst>
      <p:ext uri="{BB962C8B-B14F-4D97-AF65-F5344CB8AC3E}">
        <p14:creationId xmlns:p14="http://schemas.microsoft.com/office/powerpoint/2010/main" val="23623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while it is not a new concept we are arguably witnessing a revolution in certain areas of medicine:</a:t>
            </a:r>
          </a:p>
          <a:p>
            <a:endParaRPr lang="en-GB" dirty="0"/>
          </a:p>
          <a:p>
            <a:r>
              <a:rPr lang="en-GB" dirty="0"/>
              <a:t/>
            </a:r>
            <a:br>
              <a:rPr lang="en-GB" dirty="0"/>
            </a:br>
            <a:r>
              <a:rPr lang="en-GB" dirty="0"/>
              <a:t>For example: researchers from the </a:t>
            </a:r>
            <a:r>
              <a:rPr lang="en-GB" dirty="0" err="1"/>
              <a:t>Wellcome</a:t>
            </a:r>
            <a:r>
              <a:rPr lang="en-GB" dirty="0"/>
              <a:t> Trust Sanger Institute announced they had determined that the most common and dangerous form of leukaemia is actually 11 distinct diseases that each respond very differently to treatment.</a:t>
            </a:r>
          </a:p>
          <a:p>
            <a:endParaRPr lang="en-GB" dirty="0"/>
          </a:p>
          <a:p>
            <a:r>
              <a:rPr lang="en-GB" dirty="0">
                <a:hlinkClick r:id="rId3"/>
              </a:rPr>
              <a:t>https://www.ft.com/content/4e825268-6432-11e6-8310-ecf0bddad227</a:t>
            </a:r>
            <a:endParaRPr lang="en-GB" dirty="0"/>
          </a:p>
          <a:p>
            <a:endParaRPr lang="en-GB" dirty="0"/>
          </a:p>
          <a:p>
            <a:endParaRPr lang="en-GB" dirty="0"/>
          </a:p>
          <a:p>
            <a:r>
              <a:rPr lang="en-GB" sz="1200" b="0" i="0" kern="1200" dirty="0">
                <a:solidFill>
                  <a:schemeClr val="tx1"/>
                </a:solidFill>
                <a:effectLst/>
                <a:latin typeface="Trebuchet MS" panose="020B0603020202020204" pitchFamily="34" charset="0"/>
                <a:ea typeface="+mn-ea"/>
                <a:cs typeface="+mn-cs"/>
              </a:rPr>
              <a:t>In cancer therapeutics, the recognition that many cases of familial hereditary breast cancer can be attributed to mutations in the </a:t>
            </a:r>
            <a:r>
              <a:rPr lang="en-GB" sz="1200" b="0" i="1" kern="1200" dirty="0">
                <a:solidFill>
                  <a:schemeClr val="tx1"/>
                </a:solidFill>
                <a:effectLst/>
                <a:latin typeface="Trebuchet MS" panose="020B0603020202020204" pitchFamily="34" charset="0"/>
                <a:ea typeface="+mn-ea"/>
                <a:cs typeface="+mn-cs"/>
              </a:rPr>
              <a:t>BRCA1</a:t>
            </a:r>
            <a:r>
              <a:rPr lang="en-GB" sz="1200" b="0" i="0" kern="1200" dirty="0">
                <a:solidFill>
                  <a:schemeClr val="tx1"/>
                </a:solidFill>
                <a:effectLst/>
                <a:latin typeface="Trebuchet MS" panose="020B0603020202020204" pitchFamily="34" charset="0"/>
                <a:ea typeface="+mn-ea"/>
                <a:cs typeface="+mn-cs"/>
              </a:rPr>
              <a:t> and </a:t>
            </a:r>
            <a:r>
              <a:rPr lang="en-GB" sz="1200" b="0" i="1" kern="1200" dirty="0">
                <a:solidFill>
                  <a:schemeClr val="tx1"/>
                </a:solidFill>
                <a:effectLst/>
                <a:latin typeface="Trebuchet MS" panose="020B0603020202020204" pitchFamily="34" charset="0"/>
                <a:ea typeface="+mn-ea"/>
                <a:cs typeface="+mn-cs"/>
              </a:rPr>
              <a:t>BRCA2</a:t>
            </a:r>
            <a:r>
              <a:rPr lang="en-GB" sz="1200" b="0" i="0" kern="1200" dirty="0">
                <a:solidFill>
                  <a:schemeClr val="tx1"/>
                </a:solidFill>
                <a:effectLst/>
                <a:latin typeface="Trebuchet MS" panose="020B0603020202020204" pitchFamily="34" charset="0"/>
                <a:ea typeface="+mn-ea"/>
                <a:cs typeface="+mn-cs"/>
              </a:rPr>
              <a:t> genes was a valuable confirmation that certain subtypes of cancers could be clinically managed differently from others.</a:t>
            </a:r>
            <a:r>
              <a:rPr lang="en-GB" sz="1200" b="0" i="0" kern="1200" baseline="30000" dirty="0">
                <a:solidFill>
                  <a:schemeClr val="tx1"/>
                </a:solidFill>
                <a:effectLst/>
                <a:latin typeface="Trebuchet MS" panose="020B0603020202020204" pitchFamily="34" charset="0"/>
                <a:ea typeface="+mn-ea"/>
                <a:cs typeface="+mn-cs"/>
              </a:rPr>
              <a:t>[</a:t>
            </a:r>
            <a:r>
              <a:rPr lang="en-GB" sz="1200" b="0" i="0" u="none" strike="noStrike" kern="1200" baseline="30000" dirty="0">
                <a:solidFill>
                  <a:schemeClr val="tx1"/>
                </a:solidFill>
                <a:effectLst/>
                <a:latin typeface="Trebuchet MS" panose="020B0603020202020204" pitchFamily="34" charset="0"/>
                <a:ea typeface="+mn-ea"/>
                <a:cs typeface="+mn-cs"/>
              </a:rPr>
              <a:t>10</a:t>
            </a:r>
            <a:r>
              <a:rPr lang="en-GB" sz="1200" b="0" i="0" kern="1200" baseline="30000" dirty="0">
                <a:solidFill>
                  <a:schemeClr val="tx1"/>
                </a:solidFill>
                <a:effectLst/>
                <a:latin typeface="Trebuchet MS" panose="020B0603020202020204" pitchFamily="34" charset="0"/>
                <a:ea typeface="+mn-ea"/>
                <a:cs typeface="+mn-cs"/>
              </a:rPr>
              <a:t>,</a:t>
            </a:r>
            <a:r>
              <a:rPr lang="en-GB" sz="1200" b="0" i="0" u="none" strike="noStrike" kern="1200" baseline="30000" dirty="0">
                <a:solidFill>
                  <a:schemeClr val="tx1"/>
                </a:solidFill>
                <a:effectLst/>
                <a:latin typeface="Trebuchet MS" panose="020B0603020202020204" pitchFamily="34" charset="0"/>
                <a:ea typeface="+mn-ea"/>
                <a:cs typeface="+mn-cs"/>
              </a:rPr>
              <a:t>11</a:t>
            </a:r>
            <a:r>
              <a:rPr lang="en-GB" sz="1200" b="0" i="0" kern="1200" baseline="30000" dirty="0">
                <a:solidFill>
                  <a:schemeClr val="tx1"/>
                </a:solidFill>
                <a:effectLst/>
                <a:latin typeface="Trebuchet MS" panose="020B0603020202020204" pitchFamily="34" charset="0"/>
                <a:ea typeface="+mn-ea"/>
                <a:cs typeface="+mn-cs"/>
              </a:rPr>
              <a:t>]</a:t>
            </a:r>
            <a:r>
              <a:rPr lang="en-GB" sz="1200" b="0" i="0" kern="1200" dirty="0">
                <a:solidFill>
                  <a:schemeClr val="tx1"/>
                </a:solidFill>
                <a:effectLst/>
                <a:latin typeface="Trebuchet MS" panose="020B0603020202020204" pitchFamily="34" charset="0"/>
                <a:ea typeface="+mn-ea"/>
                <a:cs typeface="+mn-cs"/>
              </a:rPr>
              <a:t> </a:t>
            </a:r>
          </a:p>
          <a:p>
            <a:endParaRPr lang="en-GB" sz="1200" b="0" i="0" kern="1200" dirty="0">
              <a:solidFill>
                <a:schemeClr val="tx1"/>
              </a:solidFill>
              <a:effectLst/>
              <a:latin typeface="Trebuchet MS" panose="020B0603020202020204" pitchFamily="34" charset="0"/>
              <a:ea typeface="+mn-ea"/>
              <a:cs typeface="+mn-cs"/>
            </a:endParaRPr>
          </a:p>
          <a:p>
            <a:r>
              <a:rPr lang="en-GB" sz="1200" b="0" i="0" kern="1200" dirty="0">
                <a:solidFill>
                  <a:schemeClr val="tx1"/>
                </a:solidFill>
                <a:effectLst/>
                <a:latin typeface="Trebuchet MS" panose="020B0603020202020204" pitchFamily="34" charset="0"/>
                <a:ea typeface="+mn-ea"/>
                <a:cs typeface="+mn-cs"/>
              </a:rPr>
              <a:t>Since then, targeted therapies have been developed in order to treat other subsets of breast cancer (e.g., tamoxifen and trastuzumab),</a:t>
            </a:r>
            <a:r>
              <a:rPr lang="en-GB" sz="1200" b="0" i="0" kern="1200" baseline="30000" dirty="0">
                <a:solidFill>
                  <a:schemeClr val="tx1"/>
                </a:solidFill>
                <a:effectLst/>
                <a:latin typeface="Trebuchet MS" panose="020B0603020202020204" pitchFamily="34" charset="0"/>
                <a:ea typeface="+mn-ea"/>
                <a:cs typeface="+mn-cs"/>
              </a:rPr>
              <a:t>[</a:t>
            </a:r>
            <a:r>
              <a:rPr lang="en-GB" sz="1200" b="0" i="0" u="none" strike="noStrike" kern="1200" baseline="30000" dirty="0">
                <a:solidFill>
                  <a:schemeClr val="tx1"/>
                </a:solidFill>
                <a:effectLst/>
                <a:latin typeface="Trebuchet MS" panose="020B0603020202020204" pitchFamily="34" charset="0"/>
                <a:ea typeface="+mn-ea"/>
                <a:cs typeface="+mn-cs"/>
              </a:rPr>
              <a:t>12</a:t>
            </a:r>
            <a:r>
              <a:rPr lang="en-GB" sz="1200" b="0" i="0" kern="1200" baseline="30000" dirty="0">
                <a:solidFill>
                  <a:schemeClr val="tx1"/>
                </a:solidFill>
                <a:effectLst/>
                <a:latin typeface="Trebuchet MS" panose="020B0603020202020204" pitchFamily="34" charset="0"/>
                <a:ea typeface="+mn-ea"/>
                <a:cs typeface="+mn-cs"/>
              </a:rPr>
              <a:t>,</a:t>
            </a:r>
            <a:r>
              <a:rPr lang="en-GB" sz="1200" b="0" i="0" u="none" strike="noStrike" kern="1200" baseline="30000" dirty="0">
                <a:solidFill>
                  <a:schemeClr val="tx1"/>
                </a:solidFill>
                <a:effectLst/>
                <a:latin typeface="Trebuchet MS" panose="020B0603020202020204" pitchFamily="34" charset="0"/>
                <a:ea typeface="+mn-ea"/>
                <a:cs typeface="+mn-cs"/>
              </a:rPr>
              <a:t>13</a:t>
            </a:r>
            <a:r>
              <a:rPr lang="en-GB" sz="1200" b="0" i="0" kern="1200" baseline="30000" dirty="0">
                <a:solidFill>
                  <a:schemeClr val="tx1"/>
                </a:solidFill>
                <a:effectLst/>
                <a:latin typeface="Trebuchet MS" panose="020B0603020202020204" pitchFamily="34" charset="0"/>
                <a:ea typeface="+mn-ea"/>
                <a:cs typeface="+mn-cs"/>
              </a:rPr>
              <a:t>]</a:t>
            </a:r>
            <a:r>
              <a:rPr lang="en-GB" sz="1200" b="0" i="0" kern="1200" dirty="0">
                <a:solidFill>
                  <a:schemeClr val="tx1"/>
                </a:solidFill>
                <a:effectLst/>
                <a:latin typeface="Trebuchet MS" panose="020B0603020202020204" pitchFamily="34" charset="0"/>
                <a:ea typeface="+mn-ea"/>
                <a:cs typeface="+mn-cs"/>
              </a:rPr>
              <a:t> as well as other cancer types, including chronic myelogenous </a:t>
            </a:r>
            <a:r>
              <a:rPr lang="en-GB" sz="1200" b="0" i="0" kern="1200" dirty="0" err="1">
                <a:solidFill>
                  <a:schemeClr val="tx1"/>
                </a:solidFill>
                <a:effectLst/>
                <a:latin typeface="Trebuchet MS" panose="020B0603020202020204" pitchFamily="34" charset="0"/>
                <a:ea typeface="+mn-ea"/>
                <a:cs typeface="+mn-cs"/>
              </a:rPr>
              <a:t>leukemia</a:t>
            </a:r>
            <a:r>
              <a:rPr lang="en-GB" sz="1200" b="0" i="0" kern="1200" dirty="0">
                <a:solidFill>
                  <a:schemeClr val="tx1"/>
                </a:solidFill>
                <a:effectLst/>
                <a:latin typeface="Trebuchet MS" panose="020B0603020202020204" pitchFamily="34" charset="0"/>
                <a:ea typeface="+mn-ea"/>
                <a:cs typeface="+mn-cs"/>
              </a:rPr>
              <a:t> (imatinib), gastrointestinal stromal </a:t>
            </a:r>
            <a:r>
              <a:rPr lang="en-GB" sz="1200" b="0" i="0" kern="1200" dirty="0" err="1">
                <a:solidFill>
                  <a:schemeClr val="tx1"/>
                </a:solidFill>
                <a:effectLst/>
                <a:latin typeface="Trebuchet MS" panose="020B0603020202020204" pitchFamily="34" charset="0"/>
                <a:ea typeface="+mn-ea"/>
                <a:cs typeface="+mn-cs"/>
              </a:rPr>
              <a:t>tumors</a:t>
            </a:r>
            <a:r>
              <a:rPr lang="en-GB" sz="1200" b="0" i="0" kern="1200" dirty="0">
                <a:solidFill>
                  <a:schemeClr val="tx1"/>
                </a:solidFill>
                <a:effectLst/>
                <a:latin typeface="Trebuchet MS" panose="020B0603020202020204" pitchFamily="34" charset="0"/>
                <a:ea typeface="+mn-ea"/>
                <a:cs typeface="+mn-cs"/>
              </a:rPr>
              <a:t> (imatinib),</a:t>
            </a:r>
            <a:r>
              <a:rPr lang="en-GB" sz="1200" b="0" i="0" kern="1200" baseline="30000" dirty="0">
                <a:solidFill>
                  <a:schemeClr val="tx1"/>
                </a:solidFill>
                <a:effectLst/>
                <a:latin typeface="Trebuchet MS" panose="020B0603020202020204" pitchFamily="34" charset="0"/>
                <a:ea typeface="+mn-ea"/>
                <a:cs typeface="+mn-cs"/>
              </a:rPr>
              <a:t>[</a:t>
            </a:r>
            <a:r>
              <a:rPr lang="en-GB" sz="1200" b="0" i="0" u="none" strike="noStrike" kern="1200" baseline="30000" dirty="0">
                <a:solidFill>
                  <a:schemeClr val="tx1"/>
                </a:solidFill>
                <a:effectLst/>
                <a:latin typeface="Trebuchet MS" panose="020B0603020202020204" pitchFamily="34" charset="0"/>
                <a:ea typeface="+mn-ea"/>
                <a:cs typeface="+mn-cs"/>
              </a:rPr>
              <a:t>14</a:t>
            </a:r>
            <a:r>
              <a:rPr lang="en-GB" sz="1200" b="0" i="0" kern="1200" baseline="30000" dirty="0">
                <a:solidFill>
                  <a:schemeClr val="tx1"/>
                </a:solidFill>
                <a:effectLst/>
                <a:latin typeface="Trebuchet MS" panose="020B0603020202020204" pitchFamily="34" charset="0"/>
                <a:ea typeface="+mn-ea"/>
                <a:cs typeface="+mn-cs"/>
              </a:rPr>
              <a:t>]</a:t>
            </a:r>
            <a:r>
              <a:rPr lang="en-GB" sz="1200" b="0" i="0" kern="1200" dirty="0">
                <a:solidFill>
                  <a:schemeClr val="tx1"/>
                </a:solidFill>
                <a:effectLst/>
                <a:latin typeface="Trebuchet MS" panose="020B0603020202020204" pitchFamily="34" charset="0"/>
                <a:ea typeface="+mn-ea"/>
                <a:cs typeface="+mn-cs"/>
              </a:rPr>
              <a:t> metastatic melanoma (vemurafenib)</a:t>
            </a:r>
            <a:r>
              <a:rPr lang="en-GB" sz="1200" b="0" i="0" kern="1200" baseline="30000" dirty="0">
                <a:solidFill>
                  <a:schemeClr val="tx1"/>
                </a:solidFill>
                <a:effectLst/>
                <a:latin typeface="Trebuchet MS" panose="020B0603020202020204" pitchFamily="34" charset="0"/>
                <a:ea typeface="+mn-ea"/>
                <a:cs typeface="+mn-cs"/>
              </a:rPr>
              <a:t>[</a:t>
            </a:r>
            <a:r>
              <a:rPr lang="en-GB" sz="1200" b="0" i="0" u="none" strike="noStrike" kern="1200" baseline="30000" dirty="0">
                <a:solidFill>
                  <a:schemeClr val="tx1"/>
                </a:solidFill>
                <a:effectLst/>
                <a:latin typeface="Trebuchet MS" panose="020B0603020202020204" pitchFamily="34" charset="0"/>
                <a:ea typeface="+mn-ea"/>
                <a:cs typeface="+mn-cs"/>
              </a:rPr>
              <a:t>15</a:t>
            </a:r>
            <a:r>
              <a:rPr lang="en-GB" sz="1200" b="0" i="0" kern="1200" baseline="30000" dirty="0">
                <a:solidFill>
                  <a:schemeClr val="tx1"/>
                </a:solidFill>
                <a:effectLst/>
                <a:latin typeface="Trebuchet MS" panose="020B0603020202020204" pitchFamily="34" charset="0"/>
                <a:ea typeface="+mn-ea"/>
                <a:cs typeface="+mn-cs"/>
              </a:rPr>
              <a:t>]</a:t>
            </a:r>
            <a:r>
              <a:rPr lang="en-GB" sz="1200" b="0" i="0" kern="1200" dirty="0">
                <a:solidFill>
                  <a:schemeClr val="tx1"/>
                </a:solidFill>
                <a:effectLst/>
                <a:latin typeface="Trebuchet MS" panose="020B0603020202020204" pitchFamily="34" charset="0"/>
                <a:ea typeface="+mn-ea"/>
                <a:cs typeface="+mn-cs"/>
              </a:rPr>
              <a:t> </a:t>
            </a:r>
          </a:p>
          <a:p>
            <a:endParaRPr lang="en-GB" sz="1200" b="0" i="0" kern="1200" dirty="0">
              <a:solidFill>
                <a:schemeClr val="tx1"/>
              </a:solidFill>
              <a:effectLst/>
              <a:latin typeface="Trebuchet MS" panose="020B0603020202020204" pitchFamily="34" charset="0"/>
              <a:ea typeface="+mn-ea"/>
              <a:cs typeface="+mn-cs"/>
            </a:endParaRPr>
          </a:p>
          <a:p>
            <a:r>
              <a:rPr lang="en-GB" sz="1200" b="0" i="0" kern="1200" dirty="0">
                <a:solidFill>
                  <a:schemeClr val="tx1"/>
                </a:solidFill>
                <a:effectLst/>
                <a:latin typeface="Trebuchet MS" panose="020B0603020202020204" pitchFamily="34" charset="0"/>
                <a:ea typeface="+mn-ea"/>
                <a:cs typeface="+mn-cs"/>
              </a:rPr>
              <a:t>Each of these therapies relies on the molecular analysis of the tumour in order to place patients into more individualized treatment groups. </a:t>
            </a:r>
            <a:endParaRPr lang="en-GB" dirty="0"/>
          </a:p>
          <a:p>
            <a:endParaRPr lang="en-GB" dirty="0"/>
          </a:p>
        </p:txBody>
      </p:sp>
      <p:sp>
        <p:nvSpPr>
          <p:cNvPr id="4" name="Slide Number Placeholder 3"/>
          <p:cNvSpPr>
            <a:spLocks noGrp="1"/>
          </p:cNvSpPr>
          <p:nvPr>
            <p:ph type="sldNum" sz="quarter" idx="10"/>
          </p:nvPr>
        </p:nvSpPr>
        <p:spPr/>
        <p:txBody>
          <a:bodyPr/>
          <a:lstStyle/>
          <a:p>
            <a:fld id="{6098B436-8E95-40CD-97A5-C3E1248D2831}" type="slidenum">
              <a:rPr lang="es-CO" smtClean="0"/>
              <a:pPr/>
              <a:t>5</a:t>
            </a:fld>
            <a:endParaRPr lang="fr-FR" dirty="0"/>
          </a:p>
        </p:txBody>
      </p:sp>
    </p:spTree>
    <p:extLst>
      <p:ext uri="{BB962C8B-B14F-4D97-AF65-F5344CB8AC3E}">
        <p14:creationId xmlns:p14="http://schemas.microsoft.com/office/powerpoint/2010/main" val="1899376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dirty="0"/>
              <a:t>Why are we seeing this revolution? </a:t>
            </a:r>
          </a:p>
          <a:p>
            <a:pPr marL="0" indent="0">
              <a:buNone/>
            </a:pPr>
            <a:endParaRPr lang="en-GB" sz="1200" b="0" dirty="0"/>
          </a:p>
          <a:p>
            <a:pPr marL="0" indent="0">
              <a:buNone/>
            </a:pPr>
            <a:r>
              <a:rPr lang="en-GB" sz="1200" b="0" dirty="0"/>
              <a:t>The research factor:</a:t>
            </a:r>
          </a:p>
          <a:p>
            <a:pPr marL="0" indent="0">
              <a:buNone/>
            </a:pPr>
            <a:endParaRPr lang="en-GB" sz="1200" b="0" dirty="0"/>
          </a:p>
          <a:p>
            <a:pPr marL="0" indent="0">
              <a:buNone/>
            </a:pPr>
            <a:r>
              <a:rPr lang="en-GB" sz="1200" b="0" dirty="0"/>
              <a:t>In a nutshell:</a:t>
            </a:r>
          </a:p>
          <a:p>
            <a:pPr marL="0" indent="0">
              <a:buNone/>
            </a:pPr>
            <a:endParaRPr lang="en-GB" sz="1200" b="0" dirty="0"/>
          </a:p>
          <a:p>
            <a:pPr marL="0" indent="0">
              <a:buNone/>
            </a:pPr>
            <a:r>
              <a:rPr lang="en-GB" sz="1200" b="0" dirty="0"/>
              <a:t>1) There is an application of </a:t>
            </a:r>
            <a:r>
              <a:rPr lang="en-GB" sz="1200" dirty="0"/>
              <a:t>new technologies </a:t>
            </a:r>
            <a:r>
              <a:rPr lang="en-GB" sz="1200" b="0" dirty="0"/>
              <a:t>applied to </a:t>
            </a:r>
            <a:r>
              <a:rPr lang="en-GB" sz="1200" dirty="0"/>
              <a:t>well </a:t>
            </a:r>
            <a:r>
              <a:rPr lang="en-GB" sz="1200" dirty="0" err="1"/>
              <a:t>phenotyped</a:t>
            </a:r>
            <a:endParaRPr lang="en-GB" sz="1200" dirty="0"/>
          </a:p>
          <a:p>
            <a:pPr marL="0" indent="0">
              <a:buNone/>
            </a:pPr>
            <a:r>
              <a:rPr lang="en-GB" sz="1200" b="0" dirty="0"/>
              <a:t>complex disease – ‘omics with appropriate informatics.</a:t>
            </a:r>
          </a:p>
          <a:p>
            <a:pPr marL="0" indent="0">
              <a:buNone/>
            </a:pPr>
            <a:r>
              <a:rPr lang="en-GB" sz="1200" b="0" dirty="0"/>
              <a:t>2) There is more understanding about the </a:t>
            </a:r>
            <a:r>
              <a:rPr lang="en-GB" sz="1200" dirty="0"/>
              <a:t>origins of disease and causative</a:t>
            </a:r>
          </a:p>
          <a:p>
            <a:pPr marL="0" indent="0">
              <a:buNone/>
            </a:pPr>
            <a:r>
              <a:rPr lang="en-GB" sz="1200" dirty="0"/>
              <a:t>pathways</a:t>
            </a:r>
            <a:r>
              <a:rPr lang="en-GB" sz="1200" b="0" dirty="0"/>
              <a:t>: More research will study well </a:t>
            </a:r>
            <a:r>
              <a:rPr lang="en-GB" sz="1200" b="0" dirty="0" err="1"/>
              <a:t>phenotyped</a:t>
            </a:r>
            <a:r>
              <a:rPr lang="en-GB" sz="1200" b="0" dirty="0"/>
              <a:t> population and disease cohorts.</a:t>
            </a:r>
          </a:p>
          <a:p>
            <a:pPr marL="0" indent="0">
              <a:buNone/>
            </a:pPr>
            <a:r>
              <a:rPr lang="en-GB" sz="1200" b="0" dirty="0"/>
              <a:t>Deep sequencing and rare genetic variants.</a:t>
            </a:r>
          </a:p>
          <a:p>
            <a:pPr marL="0" indent="0">
              <a:buNone/>
            </a:pPr>
            <a:r>
              <a:rPr lang="en-GB" sz="1200" b="0" dirty="0"/>
              <a:t>3) Improved methodology for </a:t>
            </a:r>
            <a:r>
              <a:rPr lang="en-GB" sz="1200" dirty="0"/>
              <a:t>capturing individual exposures</a:t>
            </a:r>
          </a:p>
          <a:p>
            <a:pPr marL="0" indent="0">
              <a:buNone/>
            </a:pPr>
            <a:r>
              <a:rPr lang="en-GB" sz="1200" b="0" dirty="0"/>
              <a:t>(environmental, microbial, diet, stress, pollutants/chemicals) and</a:t>
            </a:r>
          </a:p>
          <a:p>
            <a:pPr marL="0" indent="0">
              <a:buNone/>
            </a:pPr>
            <a:r>
              <a:rPr lang="en-GB" sz="1200" b="0" dirty="0"/>
              <a:t>how these are integrated into partial phenotypes (exposome).</a:t>
            </a:r>
          </a:p>
          <a:p>
            <a:pPr marL="0" indent="0">
              <a:buNone/>
            </a:pPr>
            <a:r>
              <a:rPr lang="en-GB" sz="1200" b="0" dirty="0"/>
              <a:t>4) More emphasis on the </a:t>
            </a:r>
            <a:r>
              <a:rPr lang="en-GB" sz="1200" dirty="0"/>
              <a:t>influence of environment </a:t>
            </a:r>
            <a:r>
              <a:rPr lang="en-GB" sz="1200" b="0" dirty="0"/>
              <a:t>on susceptibility genes</a:t>
            </a:r>
          </a:p>
          <a:p>
            <a:pPr marL="0" indent="0">
              <a:buNone/>
            </a:pPr>
            <a:r>
              <a:rPr lang="en-GB" sz="1200" b="0" dirty="0"/>
              <a:t>including pharmacogenomics, microbiome, pollutants and chemical</a:t>
            </a:r>
          </a:p>
          <a:p>
            <a:pPr marL="0" indent="0">
              <a:buNone/>
            </a:pPr>
            <a:r>
              <a:rPr lang="en-GB" sz="1200" b="0" dirty="0"/>
              <a:t>exposure, epigenetics and tissue/organ specificity across the life course.</a:t>
            </a:r>
          </a:p>
          <a:p>
            <a:pPr marL="0" indent="0">
              <a:buNone/>
            </a:pPr>
            <a:r>
              <a:rPr lang="en-GB" sz="1200" b="0" dirty="0"/>
              <a:t>5) Increasingly the above approaches are being used to identify </a:t>
            </a:r>
            <a:r>
              <a:rPr lang="en-GB" sz="1200" dirty="0"/>
              <a:t>novel biomarkers </a:t>
            </a:r>
            <a:r>
              <a:rPr lang="en-GB" sz="1200" b="0" dirty="0"/>
              <a:t>that can be</a:t>
            </a:r>
          </a:p>
          <a:p>
            <a:pPr marL="0" indent="0">
              <a:buNone/>
            </a:pPr>
            <a:r>
              <a:rPr lang="en-GB" sz="1200" b="0" dirty="0"/>
              <a:t>converted into </a:t>
            </a:r>
            <a:r>
              <a:rPr lang="en-GB" sz="1200" dirty="0"/>
              <a:t>diagnostic tests </a:t>
            </a:r>
            <a:r>
              <a:rPr lang="en-GB" sz="1200" b="0" dirty="0"/>
              <a:t>to stratify disease into pathway specific</a:t>
            </a:r>
          </a:p>
          <a:p>
            <a:pPr marL="0" indent="0">
              <a:buNone/>
            </a:pPr>
            <a:r>
              <a:rPr lang="en-GB" sz="1200" dirty="0"/>
              <a:t>endotypes </a:t>
            </a:r>
            <a:r>
              <a:rPr lang="en-GB" sz="1200" b="0" dirty="0"/>
              <a:t>and for directing treatments more precisely.</a:t>
            </a:r>
          </a:p>
          <a:p>
            <a:pPr marL="0" indent="0">
              <a:buNone/>
            </a:pPr>
            <a:endParaRPr lang="en-GB" sz="1200" b="0" dirty="0"/>
          </a:p>
          <a:p>
            <a:pPr marL="0" indent="0">
              <a:buNone/>
            </a:pPr>
            <a:r>
              <a:rPr lang="en-GB" sz="1200" b="0" dirty="0"/>
              <a:t>(Presentation of Stephen Holgate – Dublin Summit 2013)</a:t>
            </a:r>
            <a:endParaRPr lang="en-GB" sz="1200" dirty="0"/>
          </a:p>
          <a:p>
            <a:endParaRPr lang="en-GB" dirty="0"/>
          </a:p>
        </p:txBody>
      </p:sp>
      <p:sp>
        <p:nvSpPr>
          <p:cNvPr id="4" name="Slide Number Placeholder 3"/>
          <p:cNvSpPr>
            <a:spLocks noGrp="1"/>
          </p:cNvSpPr>
          <p:nvPr>
            <p:ph type="sldNum" sz="quarter" idx="10"/>
          </p:nvPr>
        </p:nvSpPr>
        <p:spPr/>
        <p:txBody>
          <a:bodyPr/>
          <a:lstStyle/>
          <a:p>
            <a:fld id="{6098B436-8E95-40CD-97A5-C3E1248D2831}" type="slidenum">
              <a:rPr lang="es-CO" smtClean="0"/>
              <a:pPr/>
              <a:t>6</a:t>
            </a:fld>
            <a:endParaRPr lang="fr-FR" dirty="0"/>
          </a:p>
        </p:txBody>
      </p:sp>
    </p:spTree>
    <p:extLst>
      <p:ext uri="{BB962C8B-B14F-4D97-AF65-F5344CB8AC3E}">
        <p14:creationId xmlns:p14="http://schemas.microsoft.com/office/powerpoint/2010/main" val="2066962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the celebrity factor</a:t>
            </a:r>
          </a:p>
        </p:txBody>
      </p:sp>
      <p:sp>
        <p:nvSpPr>
          <p:cNvPr id="4" name="Slide Number Placeholder 3"/>
          <p:cNvSpPr>
            <a:spLocks noGrp="1"/>
          </p:cNvSpPr>
          <p:nvPr>
            <p:ph type="sldNum" sz="quarter" idx="10"/>
          </p:nvPr>
        </p:nvSpPr>
        <p:spPr/>
        <p:txBody>
          <a:bodyPr/>
          <a:lstStyle/>
          <a:p>
            <a:fld id="{6098B436-8E95-40CD-97A5-C3E1248D2831}" type="slidenum">
              <a:rPr lang="es-CO" smtClean="0"/>
              <a:pPr/>
              <a:t>7</a:t>
            </a:fld>
            <a:endParaRPr lang="fr-FR" dirty="0"/>
          </a:p>
        </p:txBody>
      </p:sp>
    </p:spTree>
    <p:extLst>
      <p:ext uri="{BB962C8B-B14F-4D97-AF65-F5344CB8AC3E}">
        <p14:creationId xmlns:p14="http://schemas.microsoft.com/office/powerpoint/2010/main" val="681696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the political factor</a:t>
            </a:r>
          </a:p>
        </p:txBody>
      </p:sp>
      <p:sp>
        <p:nvSpPr>
          <p:cNvPr id="4" name="Slide Number Placeholder 3"/>
          <p:cNvSpPr>
            <a:spLocks noGrp="1"/>
          </p:cNvSpPr>
          <p:nvPr>
            <p:ph type="sldNum" sz="quarter" idx="10"/>
          </p:nvPr>
        </p:nvSpPr>
        <p:spPr/>
        <p:txBody>
          <a:bodyPr/>
          <a:lstStyle/>
          <a:p>
            <a:fld id="{6098B436-8E95-40CD-97A5-C3E1248D2831}" type="slidenum">
              <a:rPr lang="es-CO" smtClean="0"/>
              <a:pPr/>
              <a:t>8</a:t>
            </a:fld>
            <a:endParaRPr lang="fr-FR" dirty="0"/>
          </a:p>
        </p:txBody>
      </p:sp>
    </p:spTree>
    <p:extLst>
      <p:ext uri="{BB962C8B-B14F-4D97-AF65-F5344CB8AC3E}">
        <p14:creationId xmlns:p14="http://schemas.microsoft.com/office/powerpoint/2010/main" val="3318926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Trebuchet MS" panose="020B0603020202020204" pitchFamily="34" charset="0"/>
                <a:ea typeface="+mn-ea"/>
                <a:cs typeface="+mn-cs"/>
              </a:rPr>
              <a:t>There is the plummeting cost of complete genome sequencing.</a:t>
            </a:r>
          </a:p>
          <a:p>
            <a:endParaRPr lang="en-GB" sz="1200" b="0" i="0" u="none" strike="noStrike" kern="1200" baseline="0" dirty="0">
              <a:solidFill>
                <a:schemeClr val="tx1"/>
              </a:solidFill>
              <a:latin typeface="Trebuchet MS" panose="020B0603020202020204" pitchFamily="34" charset="0"/>
              <a:ea typeface="+mn-ea"/>
              <a:cs typeface="+mn-cs"/>
            </a:endParaRPr>
          </a:p>
          <a:p>
            <a:r>
              <a:rPr lang="en-GB" dirty="0"/>
              <a:t/>
            </a:r>
            <a:br>
              <a:rPr lang="en-GB" dirty="0"/>
            </a:br>
            <a:r>
              <a:rPr lang="en-GB" dirty="0"/>
              <a:t>One crucial reason for the shift towards personalised medicine is the rapidly falling cost of genetic testing. The first complete human genome sequence was published 15 years ago but the cost of analysing an individual’s DNA remained prohibitively expensive for years. Now that is changing. In 2016, Massachusetts-based Veritas Genetics announced it had pushed the price of sequencing a whole genome below $1,000 for the first time.</a:t>
            </a:r>
          </a:p>
          <a:p>
            <a:endParaRPr lang="en-GB" dirty="0"/>
          </a:p>
          <a:p>
            <a:r>
              <a:rPr lang="en-GB" dirty="0"/>
              <a:t>FT.com </a:t>
            </a:r>
          </a:p>
          <a:p>
            <a:endParaRPr lang="en-GB" dirty="0"/>
          </a:p>
          <a:p>
            <a:r>
              <a:rPr lang="en-GB" dirty="0"/>
              <a:t>https://www.ft.com/content/4e825268-6432-11e6-8310-ecf0bddad227   </a:t>
            </a:r>
          </a:p>
        </p:txBody>
      </p:sp>
      <p:sp>
        <p:nvSpPr>
          <p:cNvPr id="4" name="Slide Number Placeholder 3"/>
          <p:cNvSpPr>
            <a:spLocks noGrp="1"/>
          </p:cNvSpPr>
          <p:nvPr>
            <p:ph type="sldNum" sz="quarter" idx="10"/>
          </p:nvPr>
        </p:nvSpPr>
        <p:spPr/>
        <p:txBody>
          <a:bodyPr/>
          <a:lstStyle/>
          <a:p>
            <a:fld id="{6098B436-8E95-40CD-97A5-C3E1248D2831}" type="slidenum">
              <a:rPr lang="es-CO" smtClean="0"/>
              <a:pPr/>
              <a:t>9</a:t>
            </a:fld>
            <a:endParaRPr lang="fr-FR" dirty="0"/>
          </a:p>
        </p:txBody>
      </p:sp>
    </p:spTree>
    <p:extLst>
      <p:ext uri="{BB962C8B-B14F-4D97-AF65-F5344CB8AC3E}">
        <p14:creationId xmlns:p14="http://schemas.microsoft.com/office/powerpoint/2010/main" val="69258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2" name="Image 3" descr="ERS_CORP_1.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0"/>
            <a:ext cx="91440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e la date 2"/>
          <p:cNvSpPr>
            <a:spLocks noGrp="1"/>
          </p:cNvSpPr>
          <p:nvPr>
            <p:ph type="dt" sz="half" idx="10"/>
          </p:nvPr>
        </p:nvSpPr>
        <p:spPr>
          <a:xfrm>
            <a:off x="3124200" y="5959475"/>
            <a:ext cx="2895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solidFill>
                  <a:srgbClr val="7F7F7F"/>
                </a:solidFill>
                <a:latin typeface="Arial" charset="0"/>
                <a:ea typeface="ＭＳ Ｐゴシック" charset="-128"/>
              </a:defRPr>
            </a:lvl1pPr>
          </a:lstStyle>
          <a:p>
            <a:pPr>
              <a:defRPr/>
            </a:pPr>
            <a:fld id="{A6E20A03-EB4D-4755-A9D3-159091384AC3}" type="datetime1">
              <a:rPr lang="fr-FR"/>
              <a:pPr>
                <a:defRPr/>
              </a:pPr>
              <a:t>15/04/2018</a:t>
            </a:fld>
            <a:endParaRPr lang="fr-FR" dirty="0"/>
          </a:p>
        </p:txBody>
      </p:sp>
    </p:spTree>
    <p:extLst>
      <p:ext uri="{BB962C8B-B14F-4D97-AF65-F5344CB8AC3E}">
        <p14:creationId xmlns:p14="http://schemas.microsoft.com/office/powerpoint/2010/main" val="2766570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4"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4406900"/>
            <a:ext cx="8302626" cy="1362075"/>
          </a:xfrm>
        </p:spPr>
        <p:txBody>
          <a:bodyPr anchor="t"/>
          <a:lstStyle>
            <a:lvl1pPr algn="ctr">
              <a:defRPr sz="2800" b="0" i="0" cap="all" baseline="0"/>
            </a:lvl1pPr>
          </a:lstStyle>
          <a:p>
            <a:r>
              <a:rPr lang="fr-CH"/>
              <a:t>Cliquez et modifiez le titre</a:t>
            </a:r>
            <a:endParaRPr lang="fr-FR" dirty="0"/>
          </a:p>
        </p:txBody>
      </p:sp>
      <p:sp>
        <p:nvSpPr>
          <p:cNvPr id="3" name="Espace réservé du texte 2"/>
          <p:cNvSpPr>
            <a:spLocks noGrp="1"/>
          </p:cNvSpPr>
          <p:nvPr>
            <p:ph type="body" idx="1"/>
          </p:nvPr>
        </p:nvSpPr>
        <p:spPr>
          <a:xfrm>
            <a:off x="457200" y="2906713"/>
            <a:ext cx="8302626" cy="1500187"/>
          </a:xfrm>
        </p:spPr>
        <p:txBody>
          <a:bodyPr anchor="b">
            <a:normAutofit/>
          </a:bodyPr>
          <a:lstStyle>
            <a:lvl1pPr marL="0" indent="0" algn="ctr">
              <a:buNone/>
              <a:defRPr sz="2000" b="1" i="0">
                <a:solidFill>
                  <a:srgbClr val="005291"/>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Tree>
    <p:extLst>
      <p:ext uri="{BB962C8B-B14F-4D97-AF65-F5344CB8AC3E}">
        <p14:creationId xmlns:p14="http://schemas.microsoft.com/office/powerpoint/2010/main" val="9787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50"/>
            <a:ext cx="8229600" cy="831850"/>
          </a:xfrm>
        </p:spPr>
        <p:txBody>
          <a:bodyPr/>
          <a:lstStyle>
            <a:lvl1pPr>
              <a:defRPr cap="all"/>
            </a:lvl1pPr>
          </a:lstStyle>
          <a:p>
            <a:r>
              <a:rPr lang="fr-CH" dirty="0"/>
              <a:t>Cliquez et modifiez le titre</a:t>
            </a:r>
            <a:endParaRPr lang="fr-FR" dirty="0"/>
          </a:p>
        </p:txBody>
      </p:sp>
      <p:sp>
        <p:nvSpPr>
          <p:cNvPr id="3" name="Espace réservé du contenu 2"/>
          <p:cNvSpPr>
            <a:spLocks noGrp="1"/>
          </p:cNvSpPr>
          <p:nvPr>
            <p:ph sz="half" idx="1"/>
          </p:nvPr>
        </p:nvSpPr>
        <p:spPr>
          <a:xfrm>
            <a:off x="457200" y="1600200"/>
            <a:ext cx="4038600" cy="4562475"/>
          </a:xfrm>
        </p:spPr>
        <p:txBody>
          <a:bodyPr/>
          <a:lstStyle>
            <a:lvl1pPr>
              <a:defRPr sz="2000">
                <a:latin typeface="Aria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dirty="0"/>
          </a:p>
        </p:txBody>
      </p:sp>
      <p:sp>
        <p:nvSpPr>
          <p:cNvPr id="4" name="Espace réservé du contenu 3"/>
          <p:cNvSpPr>
            <a:spLocks noGrp="1"/>
          </p:cNvSpPr>
          <p:nvPr>
            <p:ph sz="half" idx="2"/>
          </p:nvPr>
        </p:nvSpPr>
        <p:spPr>
          <a:xfrm>
            <a:off x="4648200" y="1600200"/>
            <a:ext cx="4038600" cy="4562475"/>
          </a:xfrm>
        </p:spPr>
        <p:txBody>
          <a:bodyPr/>
          <a:lstStyle>
            <a:lvl1pPr>
              <a:defRPr sz="2000">
                <a:latin typeface="Aria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dirty="0"/>
          </a:p>
        </p:txBody>
      </p:sp>
    </p:spTree>
    <p:extLst>
      <p:ext uri="{BB962C8B-B14F-4D97-AF65-F5344CB8AC3E}">
        <p14:creationId xmlns:p14="http://schemas.microsoft.com/office/powerpoint/2010/main" val="271435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50"/>
            <a:ext cx="8229600" cy="766762"/>
          </a:xfrm>
        </p:spPr>
        <p:txBody>
          <a:bodyPr/>
          <a:lstStyle>
            <a:lvl1pPr>
              <a:defRPr cap="all" baseline="0"/>
            </a:lvl1pPr>
          </a:lstStyle>
          <a:p>
            <a:r>
              <a:rPr lang="fr-CH" dirty="0"/>
              <a:t>Cliquez et modifiez le titre</a:t>
            </a:r>
            <a:endParaRPr lang="fr-FR" dirty="0"/>
          </a:p>
        </p:txBody>
      </p:sp>
      <p:sp>
        <p:nvSpPr>
          <p:cNvPr id="3" name="Espace réservé du texte 2"/>
          <p:cNvSpPr>
            <a:spLocks noGrp="1"/>
          </p:cNvSpPr>
          <p:nvPr>
            <p:ph type="body" idx="1"/>
          </p:nvPr>
        </p:nvSpPr>
        <p:spPr>
          <a:xfrm>
            <a:off x="457200" y="1535112"/>
            <a:ext cx="4040188" cy="7619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Espace réservé du contenu 3"/>
          <p:cNvSpPr>
            <a:spLocks noGrp="1"/>
          </p:cNvSpPr>
          <p:nvPr>
            <p:ph sz="half" idx="2"/>
          </p:nvPr>
        </p:nvSpPr>
        <p:spPr>
          <a:xfrm>
            <a:off x="457200" y="2297112"/>
            <a:ext cx="4040188" cy="3865563"/>
          </a:xfrm>
        </p:spPr>
        <p:txBody>
          <a:bodyPr/>
          <a:lstStyle>
            <a:lvl1pPr>
              <a:defRPr sz="2000" b="0" i="0">
                <a:latin typeface="Arial"/>
              </a:defRPr>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dirty="0"/>
          </a:p>
        </p:txBody>
      </p:sp>
      <p:sp>
        <p:nvSpPr>
          <p:cNvPr id="5" name="Espace réservé du texte 4"/>
          <p:cNvSpPr>
            <a:spLocks noGrp="1"/>
          </p:cNvSpPr>
          <p:nvPr>
            <p:ph type="body" sz="quarter" idx="3"/>
          </p:nvPr>
        </p:nvSpPr>
        <p:spPr>
          <a:xfrm>
            <a:off x="4645025" y="1535112"/>
            <a:ext cx="4041775" cy="7619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Espace réservé du contenu 5"/>
          <p:cNvSpPr>
            <a:spLocks noGrp="1"/>
          </p:cNvSpPr>
          <p:nvPr>
            <p:ph sz="quarter" idx="4"/>
          </p:nvPr>
        </p:nvSpPr>
        <p:spPr>
          <a:xfrm>
            <a:off x="4645025" y="2297112"/>
            <a:ext cx="4041775" cy="3865563"/>
          </a:xfrm>
        </p:spPr>
        <p:txBody>
          <a:bodyPr/>
          <a:lstStyle>
            <a:lvl1pPr>
              <a:defRPr sz="2000" b="0" i="0">
                <a:latin typeface="Arial"/>
              </a:defRPr>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dirty="0"/>
          </a:p>
        </p:txBody>
      </p:sp>
    </p:spTree>
    <p:extLst>
      <p:ext uri="{BB962C8B-B14F-4D97-AF65-F5344CB8AC3E}">
        <p14:creationId xmlns:p14="http://schemas.microsoft.com/office/powerpoint/2010/main" val="501668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50"/>
            <a:ext cx="3008313" cy="666750"/>
          </a:xfrm>
        </p:spPr>
        <p:txBody>
          <a:bodyPr anchor="b"/>
          <a:lstStyle>
            <a:lvl1pPr algn="l">
              <a:defRPr sz="2000" b="0" i="0" cap="all" baseline="0"/>
            </a:lvl1pPr>
          </a:lstStyle>
          <a:p>
            <a:r>
              <a:rPr lang="fr-CH" dirty="0"/>
              <a:t>Cliquez et modifiez le titre</a:t>
            </a:r>
            <a:endParaRPr lang="fr-FR" dirty="0"/>
          </a:p>
        </p:txBody>
      </p:sp>
      <p:sp>
        <p:nvSpPr>
          <p:cNvPr id="3" name="Espace réservé du contenu 2"/>
          <p:cNvSpPr>
            <a:spLocks noGrp="1"/>
          </p:cNvSpPr>
          <p:nvPr>
            <p:ph idx="1"/>
          </p:nvPr>
        </p:nvSpPr>
        <p:spPr>
          <a:xfrm>
            <a:off x="3575050" y="768350"/>
            <a:ext cx="5111750" cy="5394325"/>
          </a:xfr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4" name="Espace réservé du texte 3"/>
          <p:cNvSpPr>
            <a:spLocks noGrp="1"/>
          </p:cNvSpPr>
          <p:nvPr>
            <p:ph type="body" sz="half" idx="2"/>
          </p:nvPr>
        </p:nvSpPr>
        <p:spPr>
          <a:xfrm>
            <a:off x="457200" y="1435100"/>
            <a:ext cx="3008313" cy="4727575"/>
          </a:xfrm>
        </p:spPr>
        <p:txBody>
          <a:bodyPr>
            <a:normAutofit/>
          </a:bodyPr>
          <a:lstStyle>
            <a:lvl1pPr marL="0" indent="0">
              <a:buNone/>
              <a:defRPr sz="14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extLst>
      <p:ext uri="{BB962C8B-B14F-4D97-AF65-F5344CB8AC3E}">
        <p14:creationId xmlns:p14="http://schemas.microsoft.com/office/powerpoint/2010/main" val="203907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0" i="0" cap="all" baseline="0"/>
            </a:lvl1pPr>
          </a:lstStyle>
          <a:p>
            <a:r>
              <a:rPr lang="fr-CH"/>
              <a:t>Cliquez et modifiez le titre</a:t>
            </a:r>
            <a:endParaRPr lang="fr-FR" dirty="0"/>
          </a:p>
        </p:txBody>
      </p:sp>
      <p:sp>
        <p:nvSpPr>
          <p:cNvPr id="3" name="Espace réservé pour une image  2"/>
          <p:cNvSpPr>
            <a:spLocks noGrp="1"/>
          </p:cNvSpPr>
          <p:nvPr>
            <p:ph type="pic" idx="1"/>
          </p:nvPr>
        </p:nvSpPr>
        <p:spPr>
          <a:xfrm>
            <a:off x="1792288" y="768349"/>
            <a:ext cx="5486400" cy="3959225"/>
          </a:xfrm>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dirty="0"/>
              <a:t>Cliquez sur l'icône pour ajouter une image</a:t>
            </a:r>
            <a:endParaRPr lang="fr-FR" noProof="0" dirty="0"/>
          </a:p>
        </p:txBody>
      </p:sp>
      <p:sp>
        <p:nvSpPr>
          <p:cNvPr id="4" name="Espace réservé du texte 3"/>
          <p:cNvSpPr>
            <a:spLocks noGrp="1"/>
          </p:cNvSpPr>
          <p:nvPr>
            <p:ph type="body" sz="half" idx="2"/>
          </p:nvPr>
        </p:nvSpPr>
        <p:spPr>
          <a:xfrm>
            <a:off x="1792288" y="5367338"/>
            <a:ext cx="5486400" cy="795337"/>
          </a:xfrm>
        </p:spPr>
        <p:txBody>
          <a:bodyPr>
            <a:normAutofit/>
          </a:bodyPr>
          <a:lstStyle>
            <a:lvl1pPr marL="0" indent="0">
              <a:buNone/>
              <a:defRPr sz="14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extLst>
      <p:ext uri="{BB962C8B-B14F-4D97-AF65-F5344CB8AC3E}">
        <p14:creationId xmlns:p14="http://schemas.microsoft.com/office/powerpoint/2010/main" val="1958783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494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pic>
        <p:nvPicPr>
          <p:cNvPr id="4" name="Image 3" descr="ERS_CORP_2.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ous-titre 2"/>
          <p:cNvSpPr>
            <a:spLocks noGrp="1"/>
          </p:cNvSpPr>
          <p:nvPr>
            <p:ph type="subTitle" idx="1"/>
          </p:nvPr>
        </p:nvSpPr>
        <p:spPr>
          <a:xfrm>
            <a:off x="457200" y="3581400"/>
            <a:ext cx="8229600" cy="952500"/>
          </a:xfrm>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a:t>Cliquez pour modifier le style des sous-titres du masque</a:t>
            </a:r>
            <a:endParaRPr lang="fr-FR" dirty="0"/>
          </a:p>
        </p:txBody>
      </p:sp>
      <p:sp>
        <p:nvSpPr>
          <p:cNvPr id="7" name="Titre 1"/>
          <p:cNvSpPr>
            <a:spLocks noGrp="1"/>
          </p:cNvSpPr>
          <p:nvPr>
            <p:ph type="title"/>
          </p:nvPr>
        </p:nvSpPr>
        <p:spPr>
          <a:xfrm>
            <a:off x="457200" y="1981200"/>
            <a:ext cx="8229600" cy="1143000"/>
          </a:xfrm>
        </p:spPr>
        <p:txBody>
          <a:bodyPr/>
          <a:lstStyle>
            <a:lvl1pPr>
              <a:defRPr sz="2800" cap="all">
                <a:solidFill>
                  <a:schemeClr val="bg1"/>
                </a:solidFill>
              </a:defRPr>
            </a:lvl1pPr>
          </a:lstStyle>
          <a:p>
            <a:r>
              <a:rPr lang="fr-CH" dirty="0"/>
              <a:t>Cliquez et modifiez le titre</a:t>
            </a:r>
            <a:endParaRPr lang="fr-FR" dirty="0"/>
          </a:p>
        </p:txBody>
      </p:sp>
    </p:spTree>
    <p:extLst>
      <p:ext uri="{BB962C8B-B14F-4D97-AF65-F5344CB8AC3E}">
        <p14:creationId xmlns:p14="http://schemas.microsoft.com/office/powerpoint/2010/main" val="3076934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6" name="Rectangle 5"/>
          <p:cNvSpPr/>
          <p:nvPr/>
        </p:nvSpPr>
        <p:spPr>
          <a:xfrm>
            <a:off x="0" y="768350"/>
            <a:ext cx="9144000" cy="5394325"/>
          </a:xfrm>
          <a:prstGeom prst="rect">
            <a:avLst/>
          </a:prstGeom>
          <a:solidFill>
            <a:srgbClr val="F4F1EE"/>
          </a:solidFill>
          <a:ln>
            <a:noFill/>
          </a:ln>
          <a:effectLst/>
        </p:spPr>
        <p:style>
          <a:lnRef idx="1">
            <a:schemeClr val="accent1"/>
          </a:lnRef>
          <a:fillRef idx="3">
            <a:schemeClr val="accent1"/>
          </a:fillRef>
          <a:effectRef idx="2">
            <a:schemeClr val="accent1"/>
          </a:effectRef>
          <a:fontRef idx="minor">
            <a:schemeClr val="lt1"/>
          </a:fontRef>
        </p:style>
      </p:sp>
      <p:pic>
        <p:nvPicPr>
          <p:cNvPr id="7" name="Image 4"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ous-titre 2"/>
          <p:cNvSpPr>
            <a:spLocks noGrp="1"/>
          </p:cNvSpPr>
          <p:nvPr>
            <p:ph type="subTitle" idx="1"/>
          </p:nvPr>
        </p:nvSpPr>
        <p:spPr>
          <a:xfrm>
            <a:off x="457200" y="2095500"/>
            <a:ext cx="8229600" cy="952500"/>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a:t>Cliquez pour modifier le style des sous-titres du masque</a:t>
            </a:r>
            <a:endParaRPr lang="fr-FR" dirty="0"/>
          </a:p>
        </p:txBody>
      </p:sp>
      <p:sp>
        <p:nvSpPr>
          <p:cNvPr id="12" name="Titre 1"/>
          <p:cNvSpPr>
            <a:spLocks noGrp="1"/>
          </p:cNvSpPr>
          <p:nvPr>
            <p:ph type="title"/>
          </p:nvPr>
        </p:nvSpPr>
        <p:spPr>
          <a:xfrm>
            <a:off x="457200" y="768096"/>
            <a:ext cx="8229600" cy="984504"/>
          </a:xfrm>
        </p:spPr>
        <p:txBody>
          <a:bodyPr/>
          <a:lstStyle>
            <a:lvl1pPr>
              <a:defRPr sz="2800" cap="all"/>
            </a:lvl1pPr>
          </a:lstStyle>
          <a:p>
            <a:r>
              <a:rPr lang="fr-CH" dirty="0"/>
              <a:t>Cliquez et modifiez le titre</a:t>
            </a:r>
            <a:endParaRPr lang="fr-FR" dirty="0"/>
          </a:p>
        </p:txBody>
      </p:sp>
      <p:sp>
        <p:nvSpPr>
          <p:cNvPr id="13" name="Espace réservé du texte 3"/>
          <p:cNvSpPr>
            <a:spLocks noGrp="1"/>
          </p:cNvSpPr>
          <p:nvPr>
            <p:ph type="body" sz="half" idx="2"/>
          </p:nvPr>
        </p:nvSpPr>
        <p:spPr>
          <a:xfrm>
            <a:off x="457200" y="3048000"/>
            <a:ext cx="8253984" cy="2362200"/>
          </a:xfrm>
        </p:spPr>
        <p:txBody>
          <a:bodyPr>
            <a:normAutofit/>
          </a:bodyPr>
          <a:lstStyle>
            <a:lvl1pPr marL="0" indent="0" algn="ctr">
              <a:buNone/>
              <a:defRPr sz="18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15" name="Espace réservé du texte 3"/>
          <p:cNvSpPr>
            <a:spLocks noGrp="1"/>
          </p:cNvSpPr>
          <p:nvPr>
            <p:ph type="body" sz="half" idx="10"/>
          </p:nvPr>
        </p:nvSpPr>
        <p:spPr>
          <a:xfrm>
            <a:off x="457200" y="5410200"/>
            <a:ext cx="8229600" cy="752475"/>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extLst>
      <p:ext uri="{BB962C8B-B14F-4D97-AF65-F5344CB8AC3E}">
        <p14:creationId xmlns:p14="http://schemas.microsoft.com/office/powerpoint/2010/main" val="1296843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sp>
        <p:nvSpPr>
          <p:cNvPr id="5" name="Rectangle 4"/>
          <p:cNvSpPr/>
          <p:nvPr userDrawn="1"/>
        </p:nvSpPr>
        <p:spPr>
          <a:xfrm>
            <a:off x="0" y="768350"/>
            <a:ext cx="9144000" cy="5394325"/>
          </a:xfrm>
          <a:prstGeom prst="rect">
            <a:avLst/>
          </a:prstGeom>
          <a:solidFill>
            <a:srgbClr val="F4F1EE"/>
          </a:solidFill>
          <a:ln>
            <a:noFill/>
          </a:ln>
          <a:effectLst/>
        </p:spPr>
        <p:style>
          <a:lnRef idx="1">
            <a:schemeClr val="accent1"/>
          </a:lnRef>
          <a:fillRef idx="3">
            <a:schemeClr val="accent1"/>
          </a:fillRef>
          <a:effectRef idx="2">
            <a:schemeClr val="accent1"/>
          </a:effectRef>
          <a:fontRef idx="minor">
            <a:schemeClr val="lt1"/>
          </a:fontRef>
        </p:style>
      </p:sp>
      <p:pic>
        <p:nvPicPr>
          <p:cNvPr id="7" name="Image 4"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1371600"/>
            <a:ext cx="8229600" cy="1600200"/>
          </a:xfrm>
        </p:spPr>
        <p:txBody>
          <a:bodyPr/>
          <a:lstStyle/>
          <a:p>
            <a:r>
              <a:rPr lang="fr-CH" dirty="0"/>
              <a:t>Cliquez et modifiez le titre</a:t>
            </a:r>
            <a:endParaRPr lang="fr-FR" dirty="0"/>
          </a:p>
        </p:txBody>
      </p:sp>
      <p:sp>
        <p:nvSpPr>
          <p:cNvPr id="9" name="Sous-titre 2"/>
          <p:cNvSpPr>
            <a:spLocks noGrp="1"/>
          </p:cNvSpPr>
          <p:nvPr>
            <p:ph type="subTitle" idx="1"/>
          </p:nvPr>
        </p:nvSpPr>
        <p:spPr>
          <a:xfrm>
            <a:off x="457200" y="3124200"/>
            <a:ext cx="8229600" cy="1143000"/>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dirty="0"/>
          </a:p>
        </p:txBody>
      </p:sp>
      <p:sp>
        <p:nvSpPr>
          <p:cNvPr id="6" name="Espace réservé du texte 3"/>
          <p:cNvSpPr>
            <a:spLocks noGrp="1"/>
          </p:cNvSpPr>
          <p:nvPr>
            <p:ph type="body" sz="half" idx="2"/>
          </p:nvPr>
        </p:nvSpPr>
        <p:spPr>
          <a:xfrm>
            <a:off x="457200" y="4267200"/>
            <a:ext cx="8229600" cy="83820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extLst>
      <p:ext uri="{BB962C8B-B14F-4D97-AF65-F5344CB8AC3E}">
        <p14:creationId xmlns:p14="http://schemas.microsoft.com/office/powerpoint/2010/main" val="661392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Disposition personnalisée">
    <p:spTree>
      <p:nvGrpSpPr>
        <p:cNvPr id="1" name=""/>
        <p:cNvGrpSpPr/>
        <p:nvPr/>
      </p:nvGrpSpPr>
      <p:grpSpPr>
        <a:xfrm>
          <a:off x="0" y="0"/>
          <a:ext cx="0" cy="0"/>
          <a:chOff x="0" y="0"/>
          <a:chExt cx="0" cy="0"/>
        </a:xfrm>
      </p:grpSpPr>
      <p:sp>
        <p:nvSpPr>
          <p:cNvPr id="3" name="Rectangle 2"/>
          <p:cNvSpPr/>
          <p:nvPr userDrawn="1"/>
        </p:nvSpPr>
        <p:spPr>
          <a:xfrm>
            <a:off x="0" y="768350"/>
            <a:ext cx="9144000" cy="5394325"/>
          </a:xfrm>
          <a:prstGeom prst="rect">
            <a:avLst/>
          </a:prstGeom>
          <a:solidFill>
            <a:srgbClr val="F4F1EE"/>
          </a:solidFill>
          <a:ln>
            <a:noFill/>
          </a:ln>
          <a:effectLst/>
        </p:spPr>
        <p:style>
          <a:lnRef idx="1">
            <a:schemeClr val="accent1"/>
          </a:lnRef>
          <a:fillRef idx="3">
            <a:schemeClr val="accent1"/>
          </a:fillRef>
          <a:effectRef idx="2">
            <a:schemeClr val="accent1"/>
          </a:effectRef>
          <a:fontRef idx="minor">
            <a:schemeClr val="lt1"/>
          </a:fontRef>
        </p:style>
      </p:sp>
      <p:pic>
        <p:nvPicPr>
          <p:cNvPr id="4" name="Image 4"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5"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457200" y="768096"/>
            <a:ext cx="8229600" cy="984504"/>
          </a:xfrm>
        </p:spPr>
        <p:txBody>
          <a:bodyPr/>
          <a:lstStyle>
            <a:lvl1pPr>
              <a:defRPr sz="2800" cap="all"/>
            </a:lvl1pPr>
          </a:lstStyle>
          <a:p>
            <a:r>
              <a:rPr lang="fr-CH"/>
              <a:t>Cliquez et modifiez le titre</a:t>
            </a:r>
            <a:endParaRPr lang="fr-FR" dirty="0"/>
          </a:p>
        </p:txBody>
      </p:sp>
    </p:spTree>
    <p:extLst>
      <p:ext uri="{BB962C8B-B14F-4D97-AF65-F5344CB8AC3E}">
        <p14:creationId xmlns:p14="http://schemas.microsoft.com/office/powerpoint/2010/main" val="397061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4" name="Image 3" descr="ERS_CORP_2.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ous-titre 2"/>
          <p:cNvSpPr>
            <a:spLocks noGrp="1"/>
          </p:cNvSpPr>
          <p:nvPr>
            <p:ph type="subTitle" idx="1"/>
          </p:nvPr>
        </p:nvSpPr>
        <p:spPr>
          <a:xfrm>
            <a:off x="457200" y="3581400"/>
            <a:ext cx="8229600" cy="952500"/>
          </a:xfrm>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a:t>Cliquez pour modifier le style des sous-titres du masque</a:t>
            </a:r>
            <a:endParaRPr lang="fr-FR" dirty="0"/>
          </a:p>
        </p:txBody>
      </p:sp>
      <p:sp>
        <p:nvSpPr>
          <p:cNvPr id="7" name="Titre 1"/>
          <p:cNvSpPr>
            <a:spLocks noGrp="1"/>
          </p:cNvSpPr>
          <p:nvPr>
            <p:ph type="title"/>
          </p:nvPr>
        </p:nvSpPr>
        <p:spPr>
          <a:xfrm>
            <a:off x="457200" y="1981200"/>
            <a:ext cx="8229600" cy="1143000"/>
          </a:xfrm>
        </p:spPr>
        <p:txBody>
          <a:bodyPr/>
          <a:lstStyle>
            <a:lvl1pPr>
              <a:defRPr sz="2800" cap="all">
                <a:solidFill>
                  <a:schemeClr val="bg1"/>
                </a:solidFill>
              </a:defRPr>
            </a:lvl1pPr>
          </a:lstStyle>
          <a:p>
            <a:r>
              <a:rPr lang="fr-CH" dirty="0"/>
              <a:t>Cliquez et modifiez le titre</a:t>
            </a:r>
            <a:endParaRPr lang="fr-FR" dirty="0"/>
          </a:p>
        </p:txBody>
      </p:sp>
    </p:spTree>
    <p:extLst>
      <p:ext uri="{BB962C8B-B14F-4D97-AF65-F5344CB8AC3E}">
        <p14:creationId xmlns:p14="http://schemas.microsoft.com/office/powerpoint/2010/main" val="1453953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6" name="Rectangle 5"/>
          <p:cNvSpPr/>
          <p:nvPr userDrawn="1"/>
        </p:nvSpPr>
        <p:spPr>
          <a:xfrm>
            <a:off x="0" y="768350"/>
            <a:ext cx="9144000" cy="5394325"/>
          </a:xfrm>
          <a:prstGeom prst="rect">
            <a:avLst/>
          </a:prstGeom>
          <a:solidFill>
            <a:srgbClr val="F4F1EE"/>
          </a:solidFill>
          <a:ln>
            <a:noFill/>
          </a:ln>
          <a:effectLst/>
        </p:spPr>
        <p:style>
          <a:lnRef idx="1">
            <a:schemeClr val="accent1"/>
          </a:lnRef>
          <a:fillRef idx="3">
            <a:schemeClr val="accent1"/>
          </a:fillRef>
          <a:effectRef idx="2">
            <a:schemeClr val="accent1"/>
          </a:effectRef>
          <a:fontRef idx="minor">
            <a:schemeClr val="lt1"/>
          </a:fontRef>
        </p:style>
      </p:sp>
      <p:pic>
        <p:nvPicPr>
          <p:cNvPr id="8" name="Image 4"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457200" y="1254125"/>
            <a:ext cx="8229600" cy="1470025"/>
          </a:xfrm>
        </p:spPr>
        <p:txBody>
          <a:bodyPr/>
          <a:lstStyle>
            <a:lvl1pPr>
              <a:defRPr cap="all" baseline="0"/>
            </a:lvl1pPr>
          </a:lstStyle>
          <a:p>
            <a:r>
              <a:rPr lang="fr-CH"/>
              <a:t>Cliquez et modifiez le titre</a:t>
            </a:r>
            <a:endParaRPr lang="fr-FR" dirty="0"/>
          </a:p>
        </p:txBody>
      </p:sp>
      <p:sp>
        <p:nvSpPr>
          <p:cNvPr id="3" name="Sous-titre 2"/>
          <p:cNvSpPr>
            <a:spLocks noGrp="1"/>
          </p:cNvSpPr>
          <p:nvPr>
            <p:ph type="subTitle" idx="1"/>
          </p:nvPr>
        </p:nvSpPr>
        <p:spPr>
          <a:xfrm>
            <a:off x="457200" y="2724150"/>
            <a:ext cx="8229600" cy="1752600"/>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dirty="0"/>
          </a:p>
        </p:txBody>
      </p:sp>
      <p:sp>
        <p:nvSpPr>
          <p:cNvPr id="7" name="Espace réservé du texte 3"/>
          <p:cNvSpPr>
            <a:spLocks noGrp="1"/>
          </p:cNvSpPr>
          <p:nvPr>
            <p:ph type="body" sz="half" idx="2"/>
          </p:nvPr>
        </p:nvSpPr>
        <p:spPr>
          <a:xfrm>
            <a:off x="457200" y="4476750"/>
            <a:ext cx="8229600" cy="83820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9" name="Espace réservé du texte 3"/>
          <p:cNvSpPr>
            <a:spLocks noGrp="1"/>
          </p:cNvSpPr>
          <p:nvPr>
            <p:ph type="body" sz="half" idx="11"/>
          </p:nvPr>
        </p:nvSpPr>
        <p:spPr>
          <a:xfrm>
            <a:off x="457200" y="5314950"/>
            <a:ext cx="8229600" cy="847725"/>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extLst>
      <p:ext uri="{BB962C8B-B14F-4D97-AF65-F5344CB8AC3E}">
        <p14:creationId xmlns:p14="http://schemas.microsoft.com/office/powerpoint/2010/main" val="3784994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sp>
        <p:nvSpPr>
          <p:cNvPr id="6" name="Rectangle 5"/>
          <p:cNvSpPr/>
          <p:nvPr userDrawn="1"/>
        </p:nvSpPr>
        <p:spPr>
          <a:xfrm>
            <a:off x="0" y="768350"/>
            <a:ext cx="9144000" cy="5394325"/>
          </a:xfrm>
          <a:prstGeom prst="rect">
            <a:avLst/>
          </a:prstGeom>
          <a:solidFill>
            <a:srgbClr val="F4F1EE"/>
          </a:solidFill>
          <a:ln>
            <a:noFill/>
          </a:ln>
          <a:effectLst/>
        </p:spPr>
        <p:style>
          <a:lnRef idx="1">
            <a:schemeClr val="accent1"/>
          </a:lnRef>
          <a:fillRef idx="3">
            <a:schemeClr val="accent1"/>
          </a:fillRef>
          <a:effectRef idx="2">
            <a:schemeClr val="accent1"/>
          </a:effectRef>
          <a:fontRef idx="minor">
            <a:schemeClr val="lt1"/>
          </a:fontRef>
        </p:style>
      </p:sp>
      <p:pic>
        <p:nvPicPr>
          <p:cNvPr id="8" name="Image 4"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p:cNvSpPr>
            <a:spLocks noGrp="1"/>
          </p:cNvSpPr>
          <p:nvPr>
            <p:ph type="subTitle" idx="1"/>
          </p:nvPr>
        </p:nvSpPr>
        <p:spPr>
          <a:xfrm>
            <a:off x="457200" y="1752600"/>
            <a:ext cx="8229600" cy="952500"/>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dirty="0"/>
          </a:p>
        </p:txBody>
      </p:sp>
      <p:sp>
        <p:nvSpPr>
          <p:cNvPr id="9" name="Espace réservé du texte 3"/>
          <p:cNvSpPr>
            <a:spLocks noGrp="1"/>
          </p:cNvSpPr>
          <p:nvPr>
            <p:ph type="body" sz="half" idx="2"/>
          </p:nvPr>
        </p:nvSpPr>
        <p:spPr>
          <a:xfrm>
            <a:off x="457200" y="2705100"/>
            <a:ext cx="8229600" cy="2609850"/>
          </a:xfrm>
        </p:spPr>
        <p:txBody>
          <a:bodyPr>
            <a:normAutofit/>
          </a:bodyPr>
          <a:lstStyle>
            <a:lvl1pPr marL="0" indent="0" algn="l">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13" name="Titre 1"/>
          <p:cNvSpPr>
            <a:spLocks noGrp="1"/>
          </p:cNvSpPr>
          <p:nvPr>
            <p:ph type="title"/>
          </p:nvPr>
        </p:nvSpPr>
        <p:spPr>
          <a:xfrm>
            <a:off x="457200" y="768096"/>
            <a:ext cx="8229600" cy="984504"/>
          </a:xfrm>
        </p:spPr>
        <p:txBody>
          <a:bodyPr/>
          <a:lstStyle>
            <a:lvl1pPr>
              <a:defRPr sz="2800" cap="all"/>
            </a:lvl1pPr>
          </a:lstStyle>
          <a:p>
            <a:r>
              <a:rPr lang="fr-CH" dirty="0"/>
              <a:t>Cliquez et modifiez le titre</a:t>
            </a:r>
            <a:endParaRPr lang="fr-FR" dirty="0"/>
          </a:p>
        </p:txBody>
      </p:sp>
      <p:sp>
        <p:nvSpPr>
          <p:cNvPr id="10" name="Espace réservé du texte 3"/>
          <p:cNvSpPr>
            <a:spLocks noGrp="1"/>
          </p:cNvSpPr>
          <p:nvPr>
            <p:ph type="body" sz="half" idx="11"/>
          </p:nvPr>
        </p:nvSpPr>
        <p:spPr>
          <a:xfrm>
            <a:off x="457200" y="5314950"/>
            <a:ext cx="8229600" cy="847725"/>
          </a:xfrm>
        </p:spPr>
        <p:txBody>
          <a:bodyPr>
            <a:normAutofit/>
          </a:bodyPr>
          <a:lstStyle>
            <a:lvl1pPr marL="0" indent="0" algn="l">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dirty="0"/>
              <a:t>Cliquez pour modifier les styles du texte du masque</a:t>
            </a:r>
          </a:p>
        </p:txBody>
      </p:sp>
    </p:spTree>
    <p:extLst>
      <p:ext uri="{BB962C8B-B14F-4D97-AF65-F5344CB8AC3E}">
        <p14:creationId xmlns:p14="http://schemas.microsoft.com/office/powerpoint/2010/main" val="2594376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1" hangingPunct="1">
                <a:defRPr/>
              </a:pPr>
              <a:endParaRPr lang="nl-NL"/>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nl-NL"/>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1" hangingPunct="1">
                <a:defRPr/>
              </a:pPr>
              <a:endParaRPr lang="nl-NL"/>
            </a:p>
          </p:txBody>
        </p:sp>
        <p:sp>
          <p:nvSpPr>
            <p:cNvPr id="8" name="Freeform 6"/>
            <p:cNvSpPr>
              <a:spLocks/>
            </p:cNvSpPr>
            <p:nvPr/>
          </p:nvSpPr>
          <p:spPr bwMode="hidden">
            <a:xfrm>
              <a:off x="4038" y="3577"/>
              <a:ext cx="1720" cy="65"/>
            </a:xfrm>
            <a:custGeom>
              <a:avLst/>
              <a:gdLst>
                <a:gd name="T0" fmla="*/ 1624 w 1722"/>
                <a:gd name="T1" fmla="*/ 33 h 66"/>
                <a:gd name="T2" fmla="*/ 1624 w 1722"/>
                <a:gd name="T3" fmla="*/ 33 h 66"/>
                <a:gd name="T4" fmla="*/ 0 w 1722"/>
                <a:gd name="T5" fmla="*/ 0 h 66"/>
                <a:gd name="T6" fmla="*/ 0 w 1722"/>
                <a:gd name="T7" fmla="*/ 33 h 66"/>
                <a:gd name="T8" fmla="*/ 1624 w 1722"/>
                <a:gd name="T9" fmla="*/ 33 h 66"/>
                <a:gd name="T10" fmla="*/ 1624 w 1722"/>
                <a:gd name="T11" fmla="*/ 3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BE"/>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1" hangingPunct="1">
                <a:defRPr/>
              </a:pPr>
              <a:endParaRPr lang="nl-NL"/>
            </a:p>
          </p:txBody>
        </p:sp>
        <p:sp>
          <p:nvSpPr>
            <p:cNvPr id="10" name="Freeform 8"/>
            <p:cNvSpPr>
              <a:spLocks/>
            </p:cNvSpPr>
            <p:nvPr/>
          </p:nvSpPr>
          <p:spPr bwMode="hidden">
            <a:xfrm>
              <a:off x="4784" y="3702"/>
              <a:ext cx="974" cy="101"/>
            </a:xfrm>
            <a:custGeom>
              <a:avLst/>
              <a:gdLst>
                <a:gd name="T0" fmla="*/ 926 w 975"/>
                <a:gd name="T1" fmla="*/ 48 h 101"/>
                <a:gd name="T2" fmla="*/ 926 w 975"/>
                <a:gd name="T3" fmla="*/ 0 h 101"/>
                <a:gd name="T4" fmla="*/ 0 w 975"/>
                <a:gd name="T5" fmla="*/ 24 h 101"/>
                <a:gd name="T6" fmla="*/ 0 w 975"/>
                <a:gd name="T7" fmla="*/ 101 h 101"/>
                <a:gd name="T8" fmla="*/ 926 w 975"/>
                <a:gd name="T9" fmla="*/ 48 h 101"/>
                <a:gd name="T10" fmla="*/ 926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BE"/>
            </a:p>
          </p:txBody>
        </p:sp>
        <p:sp>
          <p:nvSpPr>
            <p:cNvPr id="11" name="Freeform 9"/>
            <p:cNvSpPr>
              <a:spLocks/>
            </p:cNvSpPr>
            <p:nvPr/>
          </p:nvSpPr>
          <p:spPr bwMode="hidden">
            <a:xfrm>
              <a:off x="3619" y="3815"/>
              <a:ext cx="2139" cy="198"/>
            </a:xfrm>
            <a:custGeom>
              <a:avLst/>
              <a:gdLst>
                <a:gd name="T0" fmla="*/ 2043 w 2141"/>
                <a:gd name="T1" fmla="*/ 0 h 198"/>
                <a:gd name="T2" fmla="*/ 0 w 2141"/>
                <a:gd name="T3" fmla="*/ 156 h 198"/>
                <a:gd name="T4" fmla="*/ 0 w 2141"/>
                <a:gd name="T5" fmla="*/ 198 h 198"/>
                <a:gd name="T6" fmla="*/ 2043 w 2141"/>
                <a:gd name="T7" fmla="*/ 0 h 198"/>
                <a:gd name="T8" fmla="*/ 204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BE"/>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nl-NL"/>
            </a:p>
          </p:txBody>
        </p:sp>
        <p:sp>
          <p:nvSpPr>
            <p:cNvPr id="13" name="Freeform 11"/>
            <p:cNvSpPr>
              <a:spLocks/>
            </p:cNvSpPr>
            <p:nvPr/>
          </p:nvSpPr>
          <p:spPr bwMode="hidden">
            <a:xfrm>
              <a:off x="2097" y="4043"/>
              <a:ext cx="2514" cy="276"/>
            </a:xfrm>
            <a:custGeom>
              <a:avLst/>
              <a:gdLst>
                <a:gd name="T0" fmla="*/ 2055 w 2517"/>
                <a:gd name="T1" fmla="*/ 276 h 276"/>
                <a:gd name="T2" fmla="*/ 2370 w 2517"/>
                <a:gd name="T3" fmla="*/ 204 h 276"/>
                <a:gd name="T4" fmla="*/ 2113 w 2517"/>
                <a:gd name="T5" fmla="*/ 0 h 276"/>
                <a:gd name="T6" fmla="*/ 0 w 2517"/>
                <a:gd name="T7" fmla="*/ 276 h 276"/>
                <a:gd name="T8" fmla="*/ 2055 w 2517"/>
                <a:gd name="T9" fmla="*/ 276 h 276"/>
                <a:gd name="T10" fmla="*/ 2055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BE"/>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1" hangingPunct="1">
                <a:defRPr/>
              </a:pPr>
              <a:endParaRPr lang="nl-NL"/>
            </a:p>
          </p:txBody>
        </p:sp>
        <p:sp>
          <p:nvSpPr>
            <p:cNvPr id="15" name="Freeform 13"/>
            <p:cNvSpPr>
              <a:spLocks/>
            </p:cNvSpPr>
            <p:nvPr/>
          </p:nvSpPr>
          <p:spPr bwMode="hidden">
            <a:xfrm>
              <a:off x="5030" y="3151"/>
              <a:ext cx="728" cy="240"/>
            </a:xfrm>
            <a:custGeom>
              <a:avLst/>
              <a:gdLst>
                <a:gd name="T0" fmla="*/ 680 w 729"/>
                <a:gd name="T1" fmla="*/ 240 h 240"/>
                <a:gd name="T2" fmla="*/ 0 w 729"/>
                <a:gd name="T3" fmla="*/ 0 h 240"/>
                <a:gd name="T4" fmla="*/ 0 w 729"/>
                <a:gd name="T5" fmla="*/ 6 h 240"/>
                <a:gd name="T6" fmla="*/ 680 w 729"/>
                <a:gd name="T7" fmla="*/ 240 h 240"/>
                <a:gd name="T8" fmla="*/ 680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BE"/>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1" hangingPunct="1">
                <a:defRPr/>
              </a:pPr>
              <a:endParaRPr lang="nl-NL"/>
            </a:p>
          </p:txBody>
        </p:sp>
        <p:sp>
          <p:nvSpPr>
            <p:cNvPr id="17" name="Freeform 15"/>
            <p:cNvSpPr>
              <a:spLocks/>
            </p:cNvSpPr>
            <p:nvPr/>
          </p:nvSpPr>
          <p:spPr bwMode="hidden">
            <a:xfrm>
              <a:off x="5030" y="3049"/>
              <a:ext cx="728" cy="318"/>
            </a:xfrm>
            <a:custGeom>
              <a:avLst/>
              <a:gdLst>
                <a:gd name="T0" fmla="*/ 680 w 729"/>
                <a:gd name="T1" fmla="*/ 318 h 318"/>
                <a:gd name="T2" fmla="*/ 680 w 729"/>
                <a:gd name="T3" fmla="*/ 312 h 318"/>
                <a:gd name="T4" fmla="*/ 0 w 729"/>
                <a:gd name="T5" fmla="*/ 0 h 318"/>
                <a:gd name="T6" fmla="*/ 0 w 729"/>
                <a:gd name="T7" fmla="*/ 54 h 318"/>
                <a:gd name="T8" fmla="*/ 680 w 729"/>
                <a:gd name="T9" fmla="*/ 318 h 318"/>
                <a:gd name="T10" fmla="*/ 680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BE"/>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1" hangingPunct="1">
                <a:defRPr/>
              </a:pPr>
              <a:endParaRPr lang="nl-NL"/>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1" hangingPunct="1">
                <a:defRPr/>
              </a:pPr>
              <a:endParaRPr lang="nl-NL"/>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1" hangingPunct="1">
                <a:defRPr/>
              </a:pPr>
              <a:endParaRPr lang="nl-NL"/>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BE"/>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1" hangingPunct="1">
                <a:defRPr/>
              </a:pPr>
              <a:endParaRPr lang="nl-NL"/>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BE"/>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1" hangingPunct="1">
                <a:defRPr/>
              </a:pPr>
              <a:endParaRPr lang="nl-NL"/>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1" hangingPunct="1">
                <a:defRPr/>
              </a:pPr>
              <a:endParaRPr lang="nl-NL"/>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1" hangingPunct="1">
                <a:defRPr/>
              </a:pPr>
              <a:endParaRPr lang="nl-NL"/>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BE"/>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1" hangingPunct="1">
                <a:defRPr/>
              </a:pPr>
              <a:endParaRPr lang="nl-NL"/>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nl-NL"/>
            </a:p>
          </p:txBody>
        </p:sp>
        <p:sp>
          <p:nvSpPr>
            <p:cNvPr id="30" name="Freeform 28"/>
            <p:cNvSpPr>
              <a:spLocks/>
            </p:cNvSpPr>
            <p:nvPr/>
          </p:nvSpPr>
          <p:spPr bwMode="hidden">
            <a:xfrm>
              <a:off x="5698" y="653"/>
              <a:ext cx="60" cy="311"/>
            </a:xfrm>
            <a:custGeom>
              <a:avLst/>
              <a:gdLst>
                <a:gd name="T0" fmla="*/ 0 w 60"/>
                <a:gd name="T1" fmla="*/ 144 h 312"/>
                <a:gd name="T2" fmla="*/ 60 w 60"/>
                <a:gd name="T3" fmla="*/ 263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BE"/>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1" hangingPunct="1">
                <a:defRPr/>
              </a:pPr>
              <a:endParaRPr lang="nl-NL"/>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BE"/>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nl-NL"/>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1" hangingPunct="1">
                <a:defRPr/>
              </a:pPr>
              <a:endParaRPr lang="nl-NL"/>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1" hangingPunct="1">
                <a:defRPr/>
              </a:pPr>
              <a:endParaRPr lang="nl-NL"/>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nl-NL"/>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nl-NL"/>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1" hangingPunct="1">
                <a:defRPr/>
              </a:pPr>
              <a:endParaRPr lang="nl-NL"/>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1" hangingPunct="1">
                <a:defRPr/>
              </a:pPr>
              <a:endParaRPr lang="nl-NL"/>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1" hangingPunct="1">
                <a:defRPr/>
              </a:pPr>
              <a:endParaRPr lang="nl-NL"/>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nl-NL"/>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1" hangingPunct="1">
                  <a:defRPr/>
                </a:pPr>
                <a:endParaRPr lang="nl-NL"/>
              </a:p>
            </p:txBody>
          </p:sp>
        </p:grpSp>
      </p:grpSp>
      <p:sp>
        <p:nvSpPr>
          <p:cNvPr id="64554" name="Rectangle 42"/>
          <p:cNvSpPr>
            <a:spLocks noGrp="1" noChangeArrowheads="1"/>
          </p:cNvSpPr>
          <p:nvPr>
            <p:ph type="ctrTitle" sz="quarter"/>
          </p:nvPr>
        </p:nvSpPr>
        <p:spPr>
          <a:xfrm>
            <a:off x="457200" y="1600200"/>
            <a:ext cx="8229600" cy="1828800"/>
          </a:xfrm>
        </p:spPr>
        <p:txBody>
          <a:bodyPr/>
          <a:lstStyle>
            <a:lvl1pPr>
              <a:defRPr sz="4800"/>
            </a:lvl1pPr>
          </a:lstStyle>
          <a:p>
            <a:r>
              <a:rPr lang="nl-BE"/>
              <a:t>Klik om het opmaakprofiel te bewerken</a:t>
            </a:r>
          </a:p>
        </p:txBody>
      </p:sp>
      <p:sp>
        <p:nvSpPr>
          <p:cNvPr id="6455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nl-BE"/>
              <a:t>Klik om het opmaakprofiel van de modelondertitel te bewerken</a:t>
            </a:r>
          </a:p>
        </p:txBody>
      </p:sp>
      <p:sp>
        <p:nvSpPr>
          <p:cNvPr id="44" name="Rectangle 44"/>
          <p:cNvSpPr>
            <a:spLocks noGrp="1" noChangeArrowheads="1"/>
          </p:cNvSpPr>
          <p:nvPr>
            <p:ph type="dt" sz="quarter" idx="10"/>
          </p:nvPr>
        </p:nvSpPr>
        <p:spPr>
          <a:xfrm>
            <a:off x="457200" y="6243638"/>
            <a:ext cx="2133600" cy="457200"/>
          </a:xfrm>
          <a:prstGeom prst="rect">
            <a:avLst/>
          </a:prstGeom>
        </p:spPr>
        <p:txBody>
          <a:bodyPr/>
          <a:lstStyle>
            <a:lvl1pPr>
              <a:defRPr/>
            </a:lvl1pPr>
          </a:lstStyle>
          <a:p>
            <a:pPr>
              <a:defRPr/>
            </a:pPr>
            <a:endParaRPr lang="nl-BE"/>
          </a:p>
        </p:txBody>
      </p:sp>
      <p:sp>
        <p:nvSpPr>
          <p:cNvPr id="45" name="Rectangle 4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nl-BE"/>
          </a:p>
        </p:txBody>
      </p:sp>
      <p:sp>
        <p:nvSpPr>
          <p:cNvPr id="46" name="Rectangle 4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B1C92D92-B163-429E-BEC1-CF4A13E7FB1D}" type="slidenum">
              <a:rPr lang="nl-BE" altLang="nl-BE"/>
              <a:pPr>
                <a:defRPr/>
              </a:pPr>
              <a:t>‹#›</a:t>
            </a:fld>
            <a:endParaRPr lang="nl-BE" altLang="nl-BE"/>
          </a:p>
        </p:txBody>
      </p:sp>
    </p:spTree>
    <p:extLst>
      <p:ext uri="{BB962C8B-B14F-4D97-AF65-F5344CB8AC3E}">
        <p14:creationId xmlns:p14="http://schemas.microsoft.com/office/powerpoint/2010/main" val="1221218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C6C55B98-416D-4148-A274-AB7E83333C07}" type="datetimeFigureOut">
              <a:rPr lang="es-ES" smtClean="0"/>
              <a:pPr/>
              <a:t>15/04/2018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426A1CE-7806-43DF-844E-B32EC664CE92}" type="slidenum">
              <a:rPr lang="es-ES" smtClean="0"/>
              <a:pPr/>
              <a:t>‹#›</a:t>
            </a:fld>
            <a:endParaRPr lang="es-ES"/>
          </a:p>
        </p:txBody>
      </p:sp>
    </p:spTree>
    <p:extLst>
      <p:ext uri="{BB962C8B-B14F-4D97-AF65-F5344CB8AC3E}">
        <p14:creationId xmlns:p14="http://schemas.microsoft.com/office/powerpoint/2010/main" val="405924125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ous-titre 2"/>
          <p:cNvSpPr>
            <a:spLocks noGrp="1"/>
          </p:cNvSpPr>
          <p:nvPr>
            <p:ph type="subTitle" idx="1"/>
          </p:nvPr>
        </p:nvSpPr>
        <p:spPr>
          <a:xfrm>
            <a:off x="457200" y="2095500"/>
            <a:ext cx="8229600" cy="952500"/>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a:t>Cliquez pour modifier le style des sous-titres du masque</a:t>
            </a:r>
            <a:endParaRPr lang="fr-FR" dirty="0"/>
          </a:p>
        </p:txBody>
      </p:sp>
      <p:sp>
        <p:nvSpPr>
          <p:cNvPr id="12" name="Titre 1"/>
          <p:cNvSpPr>
            <a:spLocks noGrp="1"/>
          </p:cNvSpPr>
          <p:nvPr>
            <p:ph type="title"/>
          </p:nvPr>
        </p:nvSpPr>
        <p:spPr>
          <a:xfrm>
            <a:off x="457200" y="768350"/>
            <a:ext cx="8229600" cy="984250"/>
          </a:xfrm>
        </p:spPr>
        <p:txBody>
          <a:bodyPr/>
          <a:lstStyle>
            <a:lvl1pPr>
              <a:defRPr sz="2800" cap="all"/>
            </a:lvl1pPr>
          </a:lstStyle>
          <a:p>
            <a:r>
              <a:rPr lang="fr-CH" dirty="0"/>
              <a:t>Cliquez et modifiez le titre</a:t>
            </a:r>
            <a:endParaRPr lang="fr-FR" dirty="0"/>
          </a:p>
        </p:txBody>
      </p:sp>
      <p:sp>
        <p:nvSpPr>
          <p:cNvPr id="13" name="Espace réservé du texte 3"/>
          <p:cNvSpPr>
            <a:spLocks noGrp="1"/>
          </p:cNvSpPr>
          <p:nvPr>
            <p:ph type="body" sz="half" idx="2"/>
          </p:nvPr>
        </p:nvSpPr>
        <p:spPr>
          <a:xfrm>
            <a:off x="457200" y="3048000"/>
            <a:ext cx="8253984" cy="2362200"/>
          </a:xfrm>
        </p:spPr>
        <p:txBody>
          <a:bodyPr>
            <a:normAutofit/>
          </a:bodyPr>
          <a:lstStyle>
            <a:lvl1pPr marL="0" indent="0" algn="ctr">
              <a:buNone/>
              <a:defRPr sz="18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15" name="Espace réservé du texte 3"/>
          <p:cNvSpPr>
            <a:spLocks noGrp="1"/>
          </p:cNvSpPr>
          <p:nvPr>
            <p:ph type="body" sz="half" idx="10"/>
          </p:nvPr>
        </p:nvSpPr>
        <p:spPr>
          <a:xfrm>
            <a:off x="457200" y="5410200"/>
            <a:ext cx="8229600" cy="752475"/>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extLst>
      <p:ext uri="{BB962C8B-B14F-4D97-AF65-F5344CB8AC3E}">
        <p14:creationId xmlns:p14="http://schemas.microsoft.com/office/powerpoint/2010/main" val="1058057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1371600"/>
            <a:ext cx="8229600" cy="1600200"/>
          </a:xfrm>
        </p:spPr>
        <p:txBody>
          <a:bodyPr/>
          <a:lstStyle/>
          <a:p>
            <a:r>
              <a:rPr lang="fr-CH" dirty="0"/>
              <a:t>Cliquez et modifiez le titre</a:t>
            </a:r>
            <a:endParaRPr lang="fr-FR" dirty="0"/>
          </a:p>
        </p:txBody>
      </p:sp>
      <p:sp>
        <p:nvSpPr>
          <p:cNvPr id="9" name="Sous-titre 2"/>
          <p:cNvSpPr>
            <a:spLocks noGrp="1"/>
          </p:cNvSpPr>
          <p:nvPr>
            <p:ph type="subTitle" idx="1"/>
          </p:nvPr>
        </p:nvSpPr>
        <p:spPr>
          <a:xfrm>
            <a:off x="457200" y="3124200"/>
            <a:ext cx="8229600" cy="1143000"/>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dirty="0"/>
          </a:p>
        </p:txBody>
      </p:sp>
      <p:sp>
        <p:nvSpPr>
          <p:cNvPr id="6" name="Espace réservé du texte 3"/>
          <p:cNvSpPr>
            <a:spLocks noGrp="1"/>
          </p:cNvSpPr>
          <p:nvPr>
            <p:ph type="body" sz="half" idx="2"/>
          </p:nvPr>
        </p:nvSpPr>
        <p:spPr>
          <a:xfrm>
            <a:off x="457200" y="4267200"/>
            <a:ext cx="8229600" cy="83820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extLst>
      <p:ext uri="{BB962C8B-B14F-4D97-AF65-F5344CB8AC3E}">
        <p14:creationId xmlns:p14="http://schemas.microsoft.com/office/powerpoint/2010/main" val="3970055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pic>
        <p:nvPicPr>
          <p:cNvPr id="2" name="Image 3" descr="ERS_CORP_6.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024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pic>
        <p:nvPicPr>
          <p:cNvPr id="3"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457200" y="768350"/>
            <a:ext cx="8229600" cy="984250"/>
          </a:xfrm>
        </p:spPr>
        <p:txBody>
          <a:bodyPr/>
          <a:lstStyle>
            <a:lvl1pPr>
              <a:defRPr sz="2800" cap="all"/>
            </a:lvl1pPr>
          </a:lstStyle>
          <a:p>
            <a:r>
              <a:rPr lang="fr-CH"/>
              <a:t>Cliquez et modifiez le titre</a:t>
            </a:r>
            <a:endParaRPr lang="fr-FR" dirty="0"/>
          </a:p>
        </p:txBody>
      </p:sp>
    </p:spTree>
    <p:extLst>
      <p:ext uri="{BB962C8B-B14F-4D97-AF65-F5344CB8AC3E}">
        <p14:creationId xmlns:p14="http://schemas.microsoft.com/office/powerpoint/2010/main" val="251678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457200" y="1254125"/>
            <a:ext cx="8229600" cy="1470025"/>
          </a:xfrm>
        </p:spPr>
        <p:txBody>
          <a:bodyPr/>
          <a:lstStyle>
            <a:lvl1pPr>
              <a:defRPr cap="all" baseline="0"/>
            </a:lvl1pPr>
          </a:lstStyle>
          <a:p>
            <a:r>
              <a:rPr lang="fr-CH"/>
              <a:t>Cliquez et modifiez le titre</a:t>
            </a:r>
            <a:endParaRPr lang="fr-FR" dirty="0"/>
          </a:p>
        </p:txBody>
      </p:sp>
      <p:sp>
        <p:nvSpPr>
          <p:cNvPr id="3" name="Sous-titre 2"/>
          <p:cNvSpPr>
            <a:spLocks noGrp="1"/>
          </p:cNvSpPr>
          <p:nvPr>
            <p:ph type="subTitle" idx="1"/>
          </p:nvPr>
        </p:nvSpPr>
        <p:spPr>
          <a:xfrm>
            <a:off x="457200" y="2724150"/>
            <a:ext cx="8229600" cy="1752600"/>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dirty="0"/>
          </a:p>
        </p:txBody>
      </p:sp>
      <p:sp>
        <p:nvSpPr>
          <p:cNvPr id="7" name="Espace réservé du texte 3"/>
          <p:cNvSpPr>
            <a:spLocks noGrp="1"/>
          </p:cNvSpPr>
          <p:nvPr>
            <p:ph type="body" sz="half" idx="2"/>
          </p:nvPr>
        </p:nvSpPr>
        <p:spPr>
          <a:xfrm>
            <a:off x="457200" y="4476750"/>
            <a:ext cx="8229600" cy="83820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9" name="Espace réservé du texte 3"/>
          <p:cNvSpPr>
            <a:spLocks noGrp="1"/>
          </p:cNvSpPr>
          <p:nvPr>
            <p:ph type="body" sz="half" idx="11"/>
          </p:nvPr>
        </p:nvSpPr>
        <p:spPr>
          <a:xfrm>
            <a:off x="457200" y="5314950"/>
            <a:ext cx="8229600" cy="847725"/>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Tree>
    <p:extLst>
      <p:ext uri="{BB962C8B-B14F-4D97-AF65-F5344CB8AC3E}">
        <p14:creationId xmlns:p14="http://schemas.microsoft.com/office/powerpoint/2010/main" val="2932323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p:cNvSpPr>
            <a:spLocks noGrp="1"/>
          </p:cNvSpPr>
          <p:nvPr>
            <p:ph type="subTitle" idx="1"/>
          </p:nvPr>
        </p:nvSpPr>
        <p:spPr>
          <a:xfrm>
            <a:off x="457200" y="1752600"/>
            <a:ext cx="8229600" cy="952500"/>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dirty="0"/>
          </a:p>
        </p:txBody>
      </p:sp>
      <p:sp>
        <p:nvSpPr>
          <p:cNvPr id="9" name="Espace réservé du texte 3"/>
          <p:cNvSpPr>
            <a:spLocks noGrp="1"/>
          </p:cNvSpPr>
          <p:nvPr>
            <p:ph type="body" sz="half" idx="2"/>
          </p:nvPr>
        </p:nvSpPr>
        <p:spPr>
          <a:xfrm>
            <a:off x="457200" y="2705100"/>
            <a:ext cx="8229600" cy="2609850"/>
          </a:xfrm>
        </p:spPr>
        <p:txBody>
          <a:bodyPr>
            <a:normAutofit/>
          </a:bodyPr>
          <a:lstStyle>
            <a:lvl1pPr marL="0" indent="0" algn="l">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13" name="Titre 1"/>
          <p:cNvSpPr>
            <a:spLocks noGrp="1"/>
          </p:cNvSpPr>
          <p:nvPr>
            <p:ph type="title"/>
          </p:nvPr>
        </p:nvSpPr>
        <p:spPr>
          <a:xfrm>
            <a:off x="457200" y="768350"/>
            <a:ext cx="8229600" cy="984250"/>
          </a:xfrm>
        </p:spPr>
        <p:txBody>
          <a:bodyPr/>
          <a:lstStyle>
            <a:lvl1pPr>
              <a:defRPr sz="2800" cap="all"/>
            </a:lvl1pPr>
          </a:lstStyle>
          <a:p>
            <a:r>
              <a:rPr lang="fr-CH" dirty="0"/>
              <a:t>Cliquez et modifiez le titre</a:t>
            </a:r>
            <a:endParaRPr lang="fr-FR" dirty="0"/>
          </a:p>
        </p:txBody>
      </p:sp>
      <p:sp>
        <p:nvSpPr>
          <p:cNvPr id="10" name="Espace réservé du texte 3"/>
          <p:cNvSpPr>
            <a:spLocks noGrp="1"/>
          </p:cNvSpPr>
          <p:nvPr>
            <p:ph type="body" sz="half" idx="11"/>
          </p:nvPr>
        </p:nvSpPr>
        <p:spPr>
          <a:xfrm>
            <a:off x="457200" y="5314949"/>
            <a:ext cx="8229600" cy="847725"/>
          </a:xfrm>
        </p:spPr>
        <p:txBody>
          <a:bodyPr>
            <a:normAutofit/>
          </a:bodyPr>
          <a:lstStyle>
            <a:lvl1pPr marL="0" indent="0" algn="l">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dirty="0"/>
              <a:t>Cliquez pour modifier les styles du texte du masque</a:t>
            </a:r>
          </a:p>
        </p:txBody>
      </p:sp>
    </p:spTree>
    <p:extLst>
      <p:ext uri="{BB962C8B-B14F-4D97-AF65-F5344CB8AC3E}">
        <p14:creationId xmlns:p14="http://schemas.microsoft.com/office/powerpoint/2010/main" val="51820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3" descr="ERS_CORP_3B.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Barcelone_3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49"/>
            <a:ext cx="8229600" cy="982663"/>
          </a:xfrm>
        </p:spPr>
        <p:txBody>
          <a:bodyPr/>
          <a:lstStyle>
            <a:lvl1pPr>
              <a:defRPr cap="all" baseline="0"/>
            </a:lvl1pPr>
          </a:lstStyle>
          <a:p>
            <a:r>
              <a:rPr lang="fr-CH"/>
              <a:t>Cliquez et modifiez le titre</a:t>
            </a:r>
            <a:endParaRPr lang="fr-FR" dirty="0"/>
          </a:p>
        </p:txBody>
      </p:sp>
      <p:sp>
        <p:nvSpPr>
          <p:cNvPr id="3" name="Espace réservé du contenu 2"/>
          <p:cNvSpPr>
            <a:spLocks noGrp="1"/>
          </p:cNvSpPr>
          <p:nvPr>
            <p:ph idx="1"/>
          </p:nvPr>
        </p:nvSpPr>
        <p:spPr>
          <a:xfrm>
            <a:off x="457200" y="1751013"/>
            <a:ext cx="8229600" cy="4411662"/>
          </a:xfrm>
        </p:spPr>
        <p:txBody>
          <a:bodyPr/>
          <a:lstStyle>
            <a:lvl1pPr>
              <a:defRPr>
                <a:solidFill>
                  <a:srgbClr val="005291"/>
                </a:solidFill>
              </a:defRPr>
            </a:lvl1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dirty="0"/>
          </a:p>
        </p:txBody>
      </p:sp>
    </p:spTree>
    <p:extLst>
      <p:ext uri="{BB962C8B-B14F-4D97-AF65-F5344CB8AC3E}">
        <p14:creationId xmlns:p14="http://schemas.microsoft.com/office/powerpoint/2010/main" val="389777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608013"/>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add a TITLE</a:t>
            </a:r>
          </a:p>
        </p:txBody>
      </p:sp>
      <p:sp>
        <p:nvSpPr>
          <p:cNvPr id="1027" name="Espace réservé du texte 2"/>
          <p:cNvSpPr>
            <a:spLocks noGrp="1"/>
          </p:cNvSpPr>
          <p:nvPr>
            <p:ph type="body" idx="1"/>
          </p:nvPr>
        </p:nvSpPr>
        <p:spPr bwMode="auto">
          <a:xfrm>
            <a:off x="457200" y="1751013"/>
            <a:ext cx="822960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Click to add a sub-title</a:t>
            </a:r>
          </a:p>
          <a:p>
            <a:pPr lvl="1"/>
            <a:r>
              <a:rPr lang="fr-FR" altLang="fr-FR"/>
              <a:t>Second level</a:t>
            </a:r>
          </a:p>
          <a:p>
            <a:pPr lvl="2"/>
            <a:r>
              <a:rPr lang="fr-FR" altLang="fr-FR"/>
              <a:t>Third level</a:t>
            </a:r>
          </a:p>
          <a:p>
            <a:pPr lvl="3"/>
            <a:r>
              <a:rPr lang="fr-CH" altLang="fr-FR"/>
              <a:t>Fourth level</a:t>
            </a:r>
            <a:endParaRPr lang="fr-FR" altLang="fr-FR"/>
          </a:p>
          <a:p>
            <a:pPr lvl="4"/>
            <a:r>
              <a:rPr lang="fr-FR" altLang="fr-FR"/>
              <a:t>Fifth level</a:t>
            </a:r>
          </a:p>
        </p:txBody>
      </p:sp>
    </p:spTree>
    <p:extLst>
      <p:ext uri="{BB962C8B-B14F-4D97-AF65-F5344CB8AC3E}">
        <p14:creationId xmlns:p14="http://schemas.microsoft.com/office/powerpoint/2010/main" val="1047144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18" r:id="rId22"/>
    <p:sldLayoutId id="2147483719" r:id="rId23"/>
  </p:sldLayoutIdLst>
  <p:hf hdr="0" ftr="0"/>
  <p:txStyles>
    <p:titleStyle>
      <a:lvl1pPr algn="ctr" defTabSz="457200" rtl="0" eaLnBrk="0" fontAlgn="base" hangingPunct="0">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0" fontAlgn="base" hangingPunct="0">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0" fontAlgn="base" hangingPunct="0">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0" fontAlgn="base" hangingPunct="0">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0" fontAlgn="base" hangingPunct="0">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fontAlgn="base">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fontAlgn="base">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fontAlgn="base">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fontAlgn="base">
        <a:spcBef>
          <a:spcPct val="0"/>
        </a:spcBef>
        <a:spcAft>
          <a:spcPct val="0"/>
        </a:spcAft>
        <a:defRPr sz="2800">
          <a:solidFill>
            <a:srgbClr val="CE003C"/>
          </a:solidFill>
          <a:latin typeface="Arial"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b="1" kern="1200">
          <a:solidFill>
            <a:srgbClr val="005291"/>
          </a:solidFill>
          <a:latin typeface="Arial"/>
          <a:ea typeface="ＭＳ Ｐゴシック" pitchFamily="-65" charset="-128"/>
          <a:cs typeface="Arial Bold"/>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Times"/>
          <a:ea typeface="Times" pitchFamily="-65" charset="0"/>
          <a:cs typeface="Times"/>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Times"/>
          <a:ea typeface="Times" pitchFamily="-65" charset="0"/>
          <a:cs typeface="Time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Times"/>
          <a:ea typeface="Times" pitchFamily="-65" charset="0"/>
          <a:cs typeface="Times"/>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Times"/>
          <a:ea typeface="Times" pitchFamily="-65" charset="0"/>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5.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8.xml"/><Relationship Id="rId16" Type="http://schemas.openxmlformats.org/officeDocument/2006/relationships/diagramColors" Target="../diagrams/colors3.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2" Type="http://schemas.openxmlformats.org/officeDocument/2006/relationships/notesSlide" Target="../notesSlides/notesSlide25.xml"/><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1.png"/><Relationship Id="rId1" Type="http://schemas.openxmlformats.org/officeDocument/2006/relationships/slideLayout" Target="../slideLayouts/slideLayout15.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56.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70.png"/><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82.png"/><Relationship Id="rId4" Type="http://schemas.openxmlformats.org/officeDocument/2006/relationships/image" Target="../media/image81.png"/></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hyperlink" Target="https://www.veritasgenetic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36E840A-8D24-4EFA-AD4C-F90448F9213D}"/>
              </a:ext>
            </a:extLst>
          </p:cNvPr>
          <p:cNvSpPr>
            <a:spLocks noGrp="1"/>
          </p:cNvSpPr>
          <p:nvPr>
            <p:ph type="dt" sz="half" idx="10"/>
          </p:nvPr>
        </p:nvSpPr>
        <p:spPr/>
        <p:txBody>
          <a:bodyPr/>
          <a:lstStyle/>
          <a:p>
            <a:pPr>
              <a:defRPr/>
            </a:pPr>
            <a:fld id="{A6E20A03-EB4D-4755-A9D3-159091384AC3}" type="datetime1">
              <a:rPr lang="fr-FR" smtClean="0"/>
              <a:pPr>
                <a:defRPr/>
              </a:pPr>
              <a:t>15/04/2018</a:t>
            </a:fld>
            <a:endParaRPr lang="fr-FR" dirty="0"/>
          </a:p>
        </p:txBody>
      </p:sp>
    </p:spTree>
    <p:extLst>
      <p:ext uri="{BB962C8B-B14F-4D97-AF65-F5344CB8AC3E}">
        <p14:creationId xmlns:p14="http://schemas.microsoft.com/office/powerpoint/2010/main" val="207170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11EC97A-C862-440C-A96D-D3FD8EEACB94}"/>
              </a:ext>
            </a:extLst>
          </p:cNvPr>
          <p:cNvPicPr>
            <a:picLocks noChangeAspect="1"/>
          </p:cNvPicPr>
          <p:nvPr/>
        </p:nvPicPr>
        <p:blipFill>
          <a:blip r:embed="rId3"/>
          <a:stretch>
            <a:fillRect/>
          </a:stretch>
        </p:blipFill>
        <p:spPr>
          <a:xfrm>
            <a:off x="1295400" y="1042987"/>
            <a:ext cx="6553200" cy="4772025"/>
          </a:xfrm>
          <a:prstGeom prst="rect">
            <a:avLst/>
          </a:prstGeom>
        </p:spPr>
      </p:pic>
    </p:spTree>
    <p:extLst>
      <p:ext uri="{BB962C8B-B14F-4D97-AF65-F5344CB8AC3E}">
        <p14:creationId xmlns:p14="http://schemas.microsoft.com/office/powerpoint/2010/main" val="7358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B49035F-DB6A-4FCD-A9BC-074796086BDF}"/>
              </a:ext>
            </a:extLst>
          </p:cNvPr>
          <p:cNvPicPr>
            <a:picLocks noChangeAspect="1"/>
          </p:cNvPicPr>
          <p:nvPr/>
        </p:nvPicPr>
        <p:blipFill>
          <a:blip r:embed="rId3"/>
          <a:stretch>
            <a:fillRect/>
          </a:stretch>
        </p:blipFill>
        <p:spPr>
          <a:xfrm>
            <a:off x="1043608" y="1916832"/>
            <a:ext cx="7083715" cy="2498005"/>
          </a:xfrm>
          <a:prstGeom prst="rect">
            <a:avLst/>
          </a:prstGeom>
        </p:spPr>
      </p:pic>
    </p:spTree>
    <p:extLst>
      <p:ext uri="{BB962C8B-B14F-4D97-AF65-F5344CB8AC3E}">
        <p14:creationId xmlns:p14="http://schemas.microsoft.com/office/powerpoint/2010/main" val="131517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16EA1C-6EF6-4EA4-9583-8D8752BF7FF4}"/>
              </a:ext>
            </a:extLst>
          </p:cNvPr>
          <p:cNvSpPr>
            <a:spLocks noGrp="1"/>
          </p:cNvSpPr>
          <p:nvPr>
            <p:ph type="title"/>
          </p:nvPr>
        </p:nvSpPr>
        <p:spPr/>
        <p:txBody>
          <a:bodyPr/>
          <a:lstStyle/>
          <a:p>
            <a:r>
              <a:rPr lang="en-GB" dirty="0"/>
              <a:t>What about the Lung?</a:t>
            </a:r>
          </a:p>
        </p:txBody>
      </p:sp>
      <p:sp>
        <p:nvSpPr>
          <p:cNvPr id="3" name="Subtitle 2">
            <a:extLst>
              <a:ext uri="{FF2B5EF4-FFF2-40B4-BE49-F238E27FC236}">
                <a16:creationId xmlns:a16="http://schemas.microsoft.com/office/drawing/2014/main" xmlns="" id="{63CB6E24-CDE1-4271-9FEE-F9BDED92E57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834406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691601E-8C1D-4796-8792-615A99968D74}"/>
              </a:ext>
            </a:extLst>
          </p:cNvPr>
          <p:cNvPicPr>
            <a:picLocks noChangeAspect="1"/>
          </p:cNvPicPr>
          <p:nvPr/>
        </p:nvPicPr>
        <p:blipFill>
          <a:blip r:embed="rId3"/>
          <a:stretch>
            <a:fillRect/>
          </a:stretch>
        </p:blipFill>
        <p:spPr>
          <a:xfrm>
            <a:off x="1083539" y="836712"/>
            <a:ext cx="7170727" cy="5328592"/>
          </a:xfrm>
          <a:prstGeom prst="rect">
            <a:avLst/>
          </a:prstGeom>
        </p:spPr>
      </p:pic>
    </p:spTree>
    <p:extLst>
      <p:ext uri="{BB962C8B-B14F-4D97-AF65-F5344CB8AC3E}">
        <p14:creationId xmlns:p14="http://schemas.microsoft.com/office/powerpoint/2010/main" val="927115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ED0CEA48-45CA-466B-8D81-FBB6075AFEC6}"/>
              </a:ext>
            </a:extLst>
          </p:cNvPr>
          <p:cNvSpPr>
            <a:spLocks noGrp="1"/>
          </p:cNvSpPr>
          <p:nvPr>
            <p:ph type="subTitle" idx="1"/>
          </p:nvPr>
        </p:nvSpPr>
        <p:spPr/>
        <p:txBody>
          <a:bodyPr/>
          <a:lstStyle/>
          <a:p>
            <a:endParaRPr lang="en-GB"/>
          </a:p>
        </p:txBody>
      </p:sp>
      <p:sp>
        <p:nvSpPr>
          <p:cNvPr id="2" name="Title 1">
            <a:extLst>
              <a:ext uri="{FF2B5EF4-FFF2-40B4-BE49-F238E27FC236}">
                <a16:creationId xmlns:a16="http://schemas.microsoft.com/office/drawing/2014/main" xmlns="" id="{0AEEB5B5-6A50-44B2-8DFF-75E5B0F9CF16}"/>
              </a:ext>
            </a:extLst>
          </p:cNvPr>
          <p:cNvSpPr>
            <a:spLocks noGrp="1"/>
          </p:cNvSpPr>
          <p:nvPr>
            <p:ph type="title"/>
          </p:nvPr>
        </p:nvSpPr>
        <p:spPr/>
        <p:txBody>
          <a:bodyPr/>
          <a:lstStyle/>
          <a:p>
            <a:r>
              <a:rPr lang="en-GB" dirty="0"/>
              <a:t/>
            </a:r>
            <a:br>
              <a:rPr lang="en-GB" dirty="0"/>
            </a:br>
            <a:r>
              <a:rPr lang="en-GB" dirty="0"/>
              <a:t>What is ERS doing?</a:t>
            </a:r>
          </a:p>
        </p:txBody>
      </p:sp>
    </p:spTree>
    <p:extLst>
      <p:ext uri="{BB962C8B-B14F-4D97-AF65-F5344CB8AC3E}">
        <p14:creationId xmlns:p14="http://schemas.microsoft.com/office/powerpoint/2010/main" val="1627680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tandards and guidance.jpg">
            <a:extLst>
              <a:ext uri="{FF2B5EF4-FFF2-40B4-BE49-F238E27FC236}">
                <a16:creationId xmlns:a16="http://schemas.microsoft.com/office/drawing/2014/main" xmlns="" id="{62E9F247-9358-4094-9B02-CDDE2FD24F37}"/>
              </a:ext>
            </a:extLst>
          </p:cNvPr>
          <p:cNvPicPr>
            <a:picLocks noChangeAspect="1"/>
          </p:cNvPicPr>
          <p:nvPr/>
        </p:nvPicPr>
        <p:blipFill>
          <a:blip r:embed="rId3">
            <a:extLst>
              <a:ext uri="{28A0092B-C50C-407E-A947-70E740481C1C}">
                <a14:useLocalDpi xmlns:a14="http://schemas.microsoft.com/office/drawing/2010/main" val="0"/>
              </a:ext>
            </a:extLst>
          </a:blip>
          <a:srcRect l="14481" r="9218" b="10468"/>
          <a:stretch>
            <a:fillRect/>
          </a:stretch>
        </p:blipFill>
        <p:spPr bwMode="auto">
          <a:xfrm>
            <a:off x="1362075" y="1412875"/>
            <a:ext cx="2817813"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rtboard_2Icon.jpg">
            <a:extLst>
              <a:ext uri="{FF2B5EF4-FFF2-40B4-BE49-F238E27FC236}">
                <a16:creationId xmlns:a16="http://schemas.microsoft.com/office/drawing/2014/main" xmlns="" id="{2715F238-9F64-41AB-8D03-72139D92D598}"/>
              </a:ext>
            </a:extLst>
          </p:cNvPr>
          <p:cNvPicPr>
            <a:picLocks noChangeAspect="1"/>
          </p:cNvPicPr>
          <p:nvPr/>
        </p:nvPicPr>
        <p:blipFill>
          <a:blip r:embed="rId4">
            <a:extLst>
              <a:ext uri="{28A0092B-C50C-407E-A947-70E740481C1C}">
                <a14:useLocalDpi xmlns:a14="http://schemas.microsoft.com/office/drawing/2010/main" val="0"/>
              </a:ext>
            </a:extLst>
          </a:blip>
          <a:srcRect l="14189" r="7487" b="7985"/>
          <a:stretch>
            <a:fillRect/>
          </a:stretch>
        </p:blipFill>
        <p:spPr bwMode="auto">
          <a:xfrm>
            <a:off x="1362075" y="3911600"/>
            <a:ext cx="2817813"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rojects.jpg">
            <a:extLst>
              <a:ext uri="{FF2B5EF4-FFF2-40B4-BE49-F238E27FC236}">
                <a16:creationId xmlns:a16="http://schemas.microsoft.com/office/drawing/2014/main" xmlns="" id="{8D2174AC-FB4D-412D-B357-937B93F628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2163" y="1609725"/>
            <a:ext cx="3306762"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C716C9C6-471F-429F-BF4C-A498AB1FA772}"/>
              </a:ext>
            </a:extLst>
          </p:cNvPr>
          <p:cNvSpPr>
            <a:spLocks noGrp="1"/>
          </p:cNvSpPr>
          <p:nvPr>
            <p:ph type="title"/>
          </p:nvPr>
        </p:nvSpPr>
        <p:spPr>
          <a:xfrm>
            <a:off x="457200" y="620688"/>
            <a:ext cx="8229600" cy="982663"/>
          </a:xfrm>
        </p:spPr>
        <p:txBody>
          <a:bodyPr>
            <a:normAutofit fontScale="90000"/>
          </a:bodyPr>
          <a:lstStyle/>
          <a:p>
            <a:r>
              <a:rPr lang="en-GB" dirty="0"/>
              <a:t>ERS Research agency</a:t>
            </a:r>
            <a:br>
              <a:rPr lang="en-GB" dirty="0"/>
            </a:br>
            <a:r>
              <a:rPr lang="en-GB" cap="none" dirty="0"/>
              <a:t>F</a:t>
            </a:r>
            <a:r>
              <a:rPr lang="en-US" cap="none" dirty="0" err="1"/>
              <a:t>acilitate</a:t>
            </a:r>
            <a:r>
              <a:rPr lang="en-US" cap="none" dirty="0"/>
              <a:t> respiratory research and to promote high-quality, multinational respiratory research</a:t>
            </a:r>
            <a:r>
              <a:rPr lang="en-US" dirty="0"/>
              <a:t>.</a:t>
            </a:r>
            <a:endParaRPr lang="en-GB" dirty="0"/>
          </a:p>
        </p:txBody>
      </p:sp>
      <p:pic>
        <p:nvPicPr>
          <p:cNvPr id="7" name="Picture 8" descr="Data.jpg">
            <a:extLst>
              <a:ext uri="{FF2B5EF4-FFF2-40B4-BE49-F238E27FC236}">
                <a16:creationId xmlns:a16="http://schemas.microsoft.com/office/drawing/2014/main" xmlns="" id="{F48220EE-0199-434F-AAD4-BCBB919DCD4C}"/>
              </a:ext>
            </a:extLst>
          </p:cNvPr>
          <p:cNvPicPr>
            <a:picLocks noChangeAspect="1"/>
          </p:cNvPicPr>
          <p:nvPr/>
        </p:nvPicPr>
        <p:blipFill>
          <a:blip r:embed="rId6" cstate="print">
            <a:extLst>
              <a:ext uri="{28A0092B-C50C-407E-A947-70E740481C1C}">
                <a14:useLocalDpi xmlns:a14="http://schemas.microsoft.com/office/drawing/2010/main" val="0"/>
              </a:ext>
            </a:extLst>
          </a:blip>
          <a:srcRect l="8125" b="4391"/>
          <a:stretch>
            <a:fillRect/>
          </a:stretch>
        </p:blipFill>
        <p:spPr bwMode="auto">
          <a:xfrm>
            <a:off x="4665663" y="3911600"/>
            <a:ext cx="3179762"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204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5" y="555724"/>
            <a:ext cx="9144000" cy="982917"/>
          </a:xfrm>
        </p:spPr>
        <p:txBody>
          <a:bodyPr>
            <a:normAutofit/>
          </a:bodyPr>
          <a:lstStyle/>
          <a:p>
            <a:pPr>
              <a:defRPr/>
            </a:pPr>
            <a:r>
              <a:rPr lang="en-GB" dirty="0"/>
              <a:t>Promote research at a pan-European level</a:t>
            </a:r>
            <a:br>
              <a:rPr lang="en-GB" dirty="0"/>
            </a:br>
            <a:r>
              <a:rPr lang="en-GB" sz="2000" cap="none" dirty="0"/>
              <a:t>ERS </a:t>
            </a:r>
            <a:r>
              <a:rPr lang="fr-CH" sz="2000" cap="none" dirty="0" err="1">
                <a:ea typeface="ＭＳ Ｐゴシック" pitchFamily="-65" charset="-128"/>
              </a:rPr>
              <a:t>Clinical</a:t>
            </a:r>
            <a:r>
              <a:rPr lang="fr-CH" sz="2000" cap="none" dirty="0">
                <a:ea typeface="ＭＳ Ｐゴシック" pitchFamily="-65" charset="-128"/>
              </a:rPr>
              <a:t> Research Collaborations Programme</a:t>
            </a:r>
          </a:p>
        </p:txBody>
      </p:sp>
      <p:pic>
        <p:nvPicPr>
          <p:cNvPr id="9" name="Picture 8"/>
          <p:cNvPicPr>
            <a:picLocks noChangeAspect="1"/>
          </p:cNvPicPr>
          <p:nvPr/>
        </p:nvPicPr>
        <p:blipFill>
          <a:blip r:embed="rId3"/>
          <a:stretch>
            <a:fillRect/>
          </a:stretch>
        </p:blipFill>
        <p:spPr>
          <a:xfrm>
            <a:off x="2552364" y="1756736"/>
            <a:ext cx="1935602" cy="1930152"/>
          </a:xfrm>
          <a:prstGeom prst="rect">
            <a:avLst/>
          </a:prstGeom>
        </p:spPr>
      </p:pic>
      <p:pic>
        <p:nvPicPr>
          <p:cNvPr id="11" name="Picture 10"/>
          <p:cNvPicPr>
            <a:picLocks noChangeAspect="1"/>
          </p:cNvPicPr>
          <p:nvPr/>
        </p:nvPicPr>
        <p:blipFill>
          <a:blip r:embed="rId4"/>
          <a:stretch>
            <a:fillRect/>
          </a:stretch>
        </p:blipFill>
        <p:spPr>
          <a:xfrm>
            <a:off x="4729746" y="3947059"/>
            <a:ext cx="1935602" cy="1930152"/>
          </a:xfrm>
          <a:prstGeom prst="rect">
            <a:avLst/>
          </a:prstGeom>
        </p:spPr>
      </p:pic>
      <p:pic>
        <p:nvPicPr>
          <p:cNvPr id="12" name="Picture 11"/>
          <p:cNvPicPr>
            <a:picLocks noChangeAspect="1"/>
          </p:cNvPicPr>
          <p:nvPr/>
        </p:nvPicPr>
        <p:blipFill>
          <a:blip r:embed="rId5"/>
          <a:stretch>
            <a:fillRect/>
          </a:stretch>
        </p:blipFill>
        <p:spPr>
          <a:xfrm>
            <a:off x="2593473" y="4027443"/>
            <a:ext cx="1935602" cy="1930152"/>
          </a:xfrm>
          <a:prstGeom prst="rect">
            <a:avLst/>
          </a:prstGeom>
        </p:spPr>
      </p:pic>
      <p:pic>
        <p:nvPicPr>
          <p:cNvPr id="13" name="Picture 12"/>
          <p:cNvPicPr>
            <a:picLocks noChangeAspect="1"/>
          </p:cNvPicPr>
          <p:nvPr/>
        </p:nvPicPr>
        <p:blipFill>
          <a:blip r:embed="rId6"/>
          <a:stretch>
            <a:fillRect/>
          </a:stretch>
        </p:blipFill>
        <p:spPr>
          <a:xfrm>
            <a:off x="395536" y="1837499"/>
            <a:ext cx="1935602" cy="1930152"/>
          </a:xfrm>
          <a:prstGeom prst="rect">
            <a:avLst/>
          </a:prstGeom>
        </p:spPr>
      </p:pic>
      <p:pic>
        <p:nvPicPr>
          <p:cNvPr id="14" name="Picture 13"/>
          <p:cNvPicPr>
            <a:picLocks noChangeAspect="1"/>
          </p:cNvPicPr>
          <p:nvPr/>
        </p:nvPicPr>
        <p:blipFill>
          <a:blip r:embed="rId7"/>
          <a:stretch>
            <a:fillRect/>
          </a:stretch>
        </p:blipFill>
        <p:spPr>
          <a:xfrm>
            <a:off x="6866020" y="4127923"/>
            <a:ext cx="1935602" cy="1930152"/>
          </a:xfrm>
          <a:prstGeom prst="rect">
            <a:avLst/>
          </a:prstGeom>
        </p:spPr>
      </p:pic>
      <p:pic>
        <p:nvPicPr>
          <p:cNvPr id="15" name="Picture 14"/>
          <p:cNvPicPr>
            <a:picLocks noChangeAspect="1"/>
          </p:cNvPicPr>
          <p:nvPr/>
        </p:nvPicPr>
        <p:blipFill>
          <a:blip r:embed="rId8"/>
          <a:stretch>
            <a:fillRect/>
          </a:stretch>
        </p:blipFill>
        <p:spPr>
          <a:xfrm>
            <a:off x="6866020" y="1939272"/>
            <a:ext cx="1935602" cy="1930152"/>
          </a:xfrm>
          <a:prstGeom prst="rect">
            <a:avLst/>
          </a:prstGeom>
        </p:spPr>
      </p:pic>
      <p:pic>
        <p:nvPicPr>
          <p:cNvPr id="16" name="Picture 15"/>
          <p:cNvPicPr>
            <a:picLocks noChangeAspect="1"/>
          </p:cNvPicPr>
          <p:nvPr/>
        </p:nvPicPr>
        <p:blipFill>
          <a:blip r:embed="rId9"/>
          <a:stretch>
            <a:fillRect/>
          </a:stretch>
        </p:blipFill>
        <p:spPr>
          <a:xfrm>
            <a:off x="4709192" y="1909128"/>
            <a:ext cx="1935602" cy="1930152"/>
          </a:xfrm>
          <a:prstGeom prst="rect">
            <a:avLst/>
          </a:prstGeom>
        </p:spPr>
      </p:pic>
      <p:pic>
        <p:nvPicPr>
          <p:cNvPr id="17" name="Picture 16"/>
          <p:cNvPicPr>
            <a:picLocks noChangeAspect="1"/>
          </p:cNvPicPr>
          <p:nvPr/>
        </p:nvPicPr>
        <p:blipFill>
          <a:blip r:embed="rId10"/>
          <a:stretch>
            <a:fillRect/>
          </a:stretch>
        </p:blipFill>
        <p:spPr>
          <a:xfrm>
            <a:off x="400367" y="4067237"/>
            <a:ext cx="1935602" cy="1930152"/>
          </a:xfrm>
          <a:prstGeom prst="rect">
            <a:avLst/>
          </a:prstGeom>
        </p:spPr>
      </p:pic>
      <p:sp>
        <p:nvSpPr>
          <p:cNvPr id="21" name="Freeform: Shape 20"/>
          <p:cNvSpPr/>
          <p:nvPr/>
        </p:nvSpPr>
        <p:spPr>
          <a:xfrm>
            <a:off x="3750546" y="2010214"/>
            <a:ext cx="1299628" cy="325712"/>
          </a:xfrm>
          <a:custGeom>
            <a:avLst/>
            <a:gdLst>
              <a:gd name="connsiteX0" fmla="*/ 0 w 771525"/>
              <a:gd name="connsiteY0" fmla="*/ 77153 h 805050"/>
              <a:gd name="connsiteX1" fmla="*/ 77153 w 771525"/>
              <a:gd name="connsiteY1" fmla="*/ 0 h 805050"/>
              <a:gd name="connsiteX2" fmla="*/ 694373 w 771525"/>
              <a:gd name="connsiteY2" fmla="*/ 0 h 805050"/>
              <a:gd name="connsiteX3" fmla="*/ 771526 w 771525"/>
              <a:gd name="connsiteY3" fmla="*/ 77153 h 805050"/>
              <a:gd name="connsiteX4" fmla="*/ 771525 w 771525"/>
              <a:gd name="connsiteY4" fmla="*/ 727898 h 805050"/>
              <a:gd name="connsiteX5" fmla="*/ 694372 w 771525"/>
              <a:gd name="connsiteY5" fmla="*/ 805051 h 805050"/>
              <a:gd name="connsiteX6" fmla="*/ 77153 w 771525"/>
              <a:gd name="connsiteY6" fmla="*/ 805050 h 805050"/>
              <a:gd name="connsiteX7" fmla="*/ 0 w 771525"/>
              <a:gd name="connsiteY7" fmla="*/ 727897 h 805050"/>
              <a:gd name="connsiteX8" fmla="*/ 0 w 771525"/>
              <a:gd name="connsiteY8" fmla="*/ 77153 h 8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25" h="805050">
                <a:moveTo>
                  <a:pt x="0" y="77153"/>
                </a:moveTo>
                <a:cubicBezTo>
                  <a:pt x="0" y="34543"/>
                  <a:pt x="34543" y="0"/>
                  <a:pt x="77153" y="0"/>
                </a:cubicBezTo>
                <a:lnTo>
                  <a:pt x="694373" y="0"/>
                </a:lnTo>
                <a:cubicBezTo>
                  <a:pt x="736983" y="0"/>
                  <a:pt x="771526" y="34543"/>
                  <a:pt x="771526" y="77153"/>
                </a:cubicBezTo>
                <a:cubicBezTo>
                  <a:pt x="771526" y="294068"/>
                  <a:pt x="771525" y="510983"/>
                  <a:pt x="771525" y="727898"/>
                </a:cubicBezTo>
                <a:cubicBezTo>
                  <a:pt x="771525" y="770508"/>
                  <a:pt x="736982" y="805051"/>
                  <a:pt x="694372" y="805051"/>
                </a:cubicBezTo>
                <a:lnTo>
                  <a:pt x="77153" y="805050"/>
                </a:lnTo>
                <a:cubicBezTo>
                  <a:pt x="34543" y="805050"/>
                  <a:pt x="0" y="770507"/>
                  <a:pt x="0" y="727897"/>
                </a:cubicBezTo>
                <a:lnTo>
                  <a:pt x="0" y="77153"/>
                </a:lnTo>
                <a:close/>
              </a:path>
            </a:pathLst>
          </a:custGeom>
          <a:noFill/>
          <a:ln w="19050">
            <a:solidFill>
              <a:srgbClr val="DCE5EE"/>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917" tIns="37837" rIns="42917" bIns="37837" numCol="1" spcCol="1270" anchor="ctr" anchorCtr="0">
            <a:spAutoFit/>
          </a:bodyPr>
          <a:lstStyle/>
          <a:p>
            <a:pPr marL="0" lvl="0" indent="0" algn="ctr" defTabSz="355600">
              <a:lnSpc>
                <a:spcPct val="90000"/>
              </a:lnSpc>
              <a:spcBef>
                <a:spcPct val="0"/>
              </a:spcBef>
              <a:spcAft>
                <a:spcPct val="35000"/>
              </a:spcAft>
              <a:buNone/>
            </a:pPr>
            <a:r>
              <a:rPr lang="en-US" kern="1200" dirty="0">
                <a:solidFill>
                  <a:srgbClr val="C00000"/>
                </a:solidFill>
              </a:rPr>
              <a:t>ARIANE-IPF</a:t>
            </a:r>
          </a:p>
        </p:txBody>
      </p:sp>
      <p:sp>
        <p:nvSpPr>
          <p:cNvPr id="22" name="Freeform: Shape 21"/>
          <p:cNvSpPr/>
          <p:nvPr/>
        </p:nvSpPr>
        <p:spPr>
          <a:xfrm>
            <a:off x="6054056" y="4291664"/>
            <a:ext cx="771525" cy="325712"/>
          </a:xfrm>
          <a:custGeom>
            <a:avLst/>
            <a:gdLst>
              <a:gd name="connsiteX0" fmla="*/ 0 w 771525"/>
              <a:gd name="connsiteY0" fmla="*/ 77153 h 805050"/>
              <a:gd name="connsiteX1" fmla="*/ 77153 w 771525"/>
              <a:gd name="connsiteY1" fmla="*/ 0 h 805050"/>
              <a:gd name="connsiteX2" fmla="*/ 694373 w 771525"/>
              <a:gd name="connsiteY2" fmla="*/ 0 h 805050"/>
              <a:gd name="connsiteX3" fmla="*/ 771526 w 771525"/>
              <a:gd name="connsiteY3" fmla="*/ 77153 h 805050"/>
              <a:gd name="connsiteX4" fmla="*/ 771525 w 771525"/>
              <a:gd name="connsiteY4" fmla="*/ 727898 h 805050"/>
              <a:gd name="connsiteX5" fmla="*/ 694372 w 771525"/>
              <a:gd name="connsiteY5" fmla="*/ 805051 h 805050"/>
              <a:gd name="connsiteX6" fmla="*/ 77153 w 771525"/>
              <a:gd name="connsiteY6" fmla="*/ 805050 h 805050"/>
              <a:gd name="connsiteX7" fmla="*/ 0 w 771525"/>
              <a:gd name="connsiteY7" fmla="*/ 727897 h 805050"/>
              <a:gd name="connsiteX8" fmla="*/ 0 w 771525"/>
              <a:gd name="connsiteY8" fmla="*/ 77153 h 8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25" h="805050">
                <a:moveTo>
                  <a:pt x="0" y="77153"/>
                </a:moveTo>
                <a:cubicBezTo>
                  <a:pt x="0" y="34543"/>
                  <a:pt x="34543" y="0"/>
                  <a:pt x="77153" y="0"/>
                </a:cubicBezTo>
                <a:lnTo>
                  <a:pt x="694373" y="0"/>
                </a:lnTo>
                <a:cubicBezTo>
                  <a:pt x="736983" y="0"/>
                  <a:pt x="771526" y="34543"/>
                  <a:pt x="771526" y="77153"/>
                </a:cubicBezTo>
                <a:cubicBezTo>
                  <a:pt x="771526" y="294068"/>
                  <a:pt x="771525" y="510983"/>
                  <a:pt x="771525" y="727898"/>
                </a:cubicBezTo>
                <a:cubicBezTo>
                  <a:pt x="771525" y="770508"/>
                  <a:pt x="736982" y="805051"/>
                  <a:pt x="694372" y="805051"/>
                </a:cubicBezTo>
                <a:lnTo>
                  <a:pt x="77153" y="805050"/>
                </a:lnTo>
                <a:cubicBezTo>
                  <a:pt x="34543" y="805050"/>
                  <a:pt x="0" y="770507"/>
                  <a:pt x="0" y="727897"/>
                </a:cubicBezTo>
                <a:lnTo>
                  <a:pt x="0" y="77153"/>
                </a:lnTo>
                <a:close/>
              </a:path>
            </a:pathLst>
          </a:custGeom>
          <a:noFill/>
          <a:ln w="19050">
            <a:solidFill>
              <a:srgbClr val="DCE5EE"/>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917" tIns="37837" rIns="42917" bIns="37837" numCol="1" spcCol="1270" anchor="ctr" anchorCtr="0">
            <a:spAutoFit/>
          </a:bodyPr>
          <a:lstStyle/>
          <a:p>
            <a:pPr algn="ctr" defTabSz="355600">
              <a:lnSpc>
                <a:spcPct val="90000"/>
              </a:lnSpc>
              <a:spcAft>
                <a:spcPct val="35000"/>
              </a:spcAft>
            </a:pPr>
            <a:r>
              <a:rPr lang="en-US" dirty="0">
                <a:solidFill>
                  <a:srgbClr val="C00000"/>
                </a:solidFill>
              </a:rPr>
              <a:t>ESADA</a:t>
            </a:r>
            <a:endParaRPr lang="x-none" dirty="0">
              <a:solidFill>
                <a:srgbClr val="C00000"/>
              </a:solidFill>
            </a:endParaRPr>
          </a:p>
        </p:txBody>
      </p:sp>
      <p:sp>
        <p:nvSpPr>
          <p:cNvPr id="23" name="Freeform: Shape 22"/>
          <p:cNvSpPr/>
          <p:nvPr/>
        </p:nvSpPr>
        <p:spPr>
          <a:xfrm>
            <a:off x="3906026" y="4261338"/>
            <a:ext cx="945662" cy="325712"/>
          </a:xfrm>
          <a:custGeom>
            <a:avLst/>
            <a:gdLst>
              <a:gd name="connsiteX0" fmla="*/ 0 w 771525"/>
              <a:gd name="connsiteY0" fmla="*/ 77153 h 805050"/>
              <a:gd name="connsiteX1" fmla="*/ 77153 w 771525"/>
              <a:gd name="connsiteY1" fmla="*/ 0 h 805050"/>
              <a:gd name="connsiteX2" fmla="*/ 694373 w 771525"/>
              <a:gd name="connsiteY2" fmla="*/ 0 h 805050"/>
              <a:gd name="connsiteX3" fmla="*/ 771526 w 771525"/>
              <a:gd name="connsiteY3" fmla="*/ 77153 h 805050"/>
              <a:gd name="connsiteX4" fmla="*/ 771525 w 771525"/>
              <a:gd name="connsiteY4" fmla="*/ 727898 h 805050"/>
              <a:gd name="connsiteX5" fmla="*/ 694372 w 771525"/>
              <a:gd name="connsiteY5" fmla="*/ 805051 h 805050"/>
              <a:gd name="connsiteX6" fmla="*/ 77153 w 771525"/>
              <a:gd name="connsiteY6" fmla="*/ 805050 h 805050"/>
              <a:gd name="connsiteX7" fmla="*/ 0 w 771525"/>
              <a:gd name="connsiteY7" fmla="*/ 727897 h 805050"/>
              <a:gd name="connsiteX8" fmla="*/ 0 w 771525"/>
              <a:gd name="connsiteY8" fmla="*/ 77153 h 8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25" h="805050">
                <a:moveTo>
                  <a:pt x="0" y="77153"/>
                </a:moveTo>
                <a:cubicBezTo>
                  <a:pt x="0" y="34543"/>
                  <a:pt x="34543" y="0"/>
                  <a:pt x="77153" y="0"/>
                </a:cubicBezTo>
                <a:lnTo>
                  <a:pt x="694373" y="0"/>
                </a:lnTo>
                <a:cubicBezTo>
                  <a:pt x="736983" y="0"/>
                  <a:pt x="771526" y="34543"/>
                  <a:pt x="771526" y="77153"/>
                </a:cubicBezTo>
                <a:cubicBezTo>
                  <a:pt x="771526" y="294068"/>
                  <a:pt x="771525" y="510983"/>
                  <a:pt x="771525" y="727898"/>
                </a:cubicBezTo>
                <a:cubicBezTo>
                  <a:pt x="771525" y="770508"/>
                  <a:pt x="736982" y="805051"/>
                  <a:pt x="694372" y="805051"/>
                </a:cubicBezTo>
                <a:lnTo>
                  <a:pt x="77153" y="805050"/>
                </a:lnTo>
                <a:cubicBezTo>
                  <a:pt x="34543" y="805050"/>
                  <a:pt x="0" y="770507"/>
                  <a:pt x="0" y="727897"/>
                </a:cubicBezTo>
                <a:lnTo>
                  <a:pt x="0" y="77153"/>
                </a:lnTo>
                <a:close/>
              </a:path>
            </a:pathLst>
          </a:custGeom>
          <a:noFill/>
          <a:ln w="19050">
            <a:solidFill>
              <a:srgbClr val="DCE5EE"/>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917" tIns="37837" rIns="42917" bIns="37837" numCol="1" spcCol="1270" anchor="ctr" anchorCtr="0">
            <a:spAutoFit/>
          </a:bodyPr>
          <a:lstStyle/>
          <a:p>
            <a:pPr algn="ctr" defTabSz="355600">
              <a:lnSpc>
                <a:spcPct val="90000"/>
              </a:lnSpc>
              <a:spcAft>
                <a:spcPct val="35000"/>
              </a:spcAft>
            </a:pPr>
            <a:r>
              <a:rPr lang="fr-CH" dirty="0">
                <a:solidFill>
                  <a:srgbClr val="C00000"/>
                </a:solidFill>
              </a:rPr>
              <a:t>PEX-NET</a:t>
            </a:r>
            <a:endParaRPr lang="en-US" dirty="0">
              <a:solidFill>
                <a:srgbClr val="C00000"/>
              </a:solidFill>
            </a:endParaRPr>
          </a:p>
        </p:txBody>
      </p:sp>
      <p:sp>
        <p:nvSpPr>
          <p:cNvPr id="24" name="Freeform: Shape 23"/>
          <p:cNvSpPr/>
          <p:nvPr/>
        </p:nvSpPr>
        <p:spPr>
          <a:xfrm>
            <a:off x="258457" y="3042563"/>
            <a:ext cx="771525" cy="325712"/>
          </a:xfrm>
          <a:custGeom>
            <a:avLst/>
            <a:gdLst>
              <a:gd name="connsiteX0" fmla="*/ 0 w 771525"/>
              <a:gd name="connsiteY0" fmla="*/ 77153 h 889325"/>
              <a:gd name="connsiteX1" fmla="*/ 77153 w 771525"/>
              <a:gd name="connsiteY1" fmla="*/ 0 h 889325"/>
              <a:gd name="connsiteX2" fmla="*/ 694373 w 771525"/>
              <a:gd name="connsiteY2" fmla="*/ 0 h 889325"/>
              <a:gd name="connsiteX3" fmla="*/ 771526 w 771525"/>
              <a:gd name="connsiteY3" fmla="*/ 77153 h 889325"/>
              <a:gd name="connsiteX4" fmla="*/ 771525 w 771525"/>
              <a:gd name="connsiteY4" fmla="*/ 812173 h 889325"/>
              <a:gd name="connsiteX5" fmla="*/ 694372 w 771525"/>
              <a:gd name="connsiteY5" fmla="*/ 889326 h 889325"/>
              <a:gd name="connsiteX6" fmla="*/ 77153 w 771525"/>
              <a:gd name="connsiteY6" fmla="*/ 889325 h 889325"/>
              <a:gd name="connsiteX7" fmla="*/ 0 w 771525"/>
              <a:gd name="connsiteY7" fmla="*/ 812172 h 889325"/>
              <a:gd name="connsiteX8" fmla="*/ 0 w 771525"/>
              <a:gd name="connsiteY8" fmla="*/ 77153 h 88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25" h="889325">
                <a:moveTo>
                  <a:pt x="0" y="77153"/>
                </a:moveTo>
                <a:cubicBezTo>
                  <a:pt x="0" y="34543"/>
                  <a:pt x="34543" y="0"/>
                  <a:pt x="77153" y="0"/>
                </a:cubicBezTo>
                <a:lnTo>
                  <a:pt x="694373" y="0"/>
                </a:lnTo>
                <a:cubicBezTo>
                  <a:pt x="736983" y="0"/>
                  <a:pt x="771526" y="34543"/>
                  <a:pt x="771526" y="77153"/>
                </a:cubicBezTo>
                <a:cubicBezTo>
                  <a:pt x="771526" y="322160"/>
                  <a:pt x="771525" y="567166"/>
                  <a:pt x="771525" y="812173"/>
                </a:cubicBezTo>
                <a:cubicBezTo>
                  <a:pt x="771525" y="854783"/>
                  <a:pt x="736982" y="889326"/>
                  <a:pt x="694372" y="889326"/>
                </a:cubicBezTo>
                <a:lnTo>
                  <a:pt x="77153" y="889325"/>
                </a:lnTo>
                <a:cubicBezTo>
                  <a:pt x="34543" y="889325"/>
                  <a:pt x="0" y="854782"/>
                  <a:pt x="0" y="812172"/>
                </a:cubicBezTo>
                <a:lnTo>
                  <a:pt x="0" y="77153"/>
                </a:lnTo>
                <a:close/>
              </a:path>
            </a:pathLst>
          </a:custGeom>
          <a:noFill/>
          <a:ln w="19050">
            <a:solidFill>
              <a:srgbClr val="DCE5EE"/>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917" tIns="37837" rIns="42917" bIns="37837" numCol="1" spcCol="1270" anchor="ctr" anchorCtr="0">
            <a:spAutoFit/>
          </a:bodyPr>
          <a:lstStyle/>
          <a:p>
            <a:pPr algn="ctr" defTabSz="355600">
              <a:lnSpc>
                <a:spcPct val="90000"/>
              </a:lnSpc>
              <a:spcAft>
                <a:spcPct val="35000"/>
              </a:spcAft>
            </a:pPr>
            <a:r>
              <a:rPr lang="fr-CH" dirty="0">
                <a:solidFill>
                  <a:srgbClr val="C00000"/>
                </a:solidFill>
              </a:rPr>
              <a:t>GLI</a:t>
            </a:r>
            <a:endParaRPr lang="en-US" dirty="0">
              <a:solidFill>
                <a:srgbClr val="C00000"/>
              </a:solidFill>
            </a:endParaRPr>
          </a:p>
        </p:txBody>
      </p:sp>
      <p:sp>
        <p:nvSpPr>
          <p:cNvPr id="25" name="Freeform: Shape 24"/>
          <p:cNvSpPr/>
          <p:nvPr/>
        </p:nvSpPr>
        <p:spPr>
          <a:xfrm>
            <a:off x="986748" y="1909128"/>
            <a:ext cx="771525" cy="325712"/>
          </a:xfrm>
          <a:custGeom>
            <a:avLst/>
            <a:gdLst>
              <a:gd name="connsiteX0" fmla="*/ 0 w 771525"/>
              <a:gd name="connsiteY0" fmla="*/ 77153 h 801886"/>
              <a:gd name="connsiteX1" fmla="*/ 77153 w 771525"/>
              <a:gd name="connsiteY1" fmla="*/ 0 h 801886"/>
              <a:gd name="connsiteX2" fmla="*/ 694373 w 771525"/>
              <a:gd name="connsiteY2" fmla="*/ 0 h 801886"/>
              <a:gd name="connsiteX3" fmla="*/ 771526 w 771525"/>
              <a:gd name="connsiteY3" fmla="*/ 77153 h 801886"/>
              <a:gd name="connsiteX4" fmla="*/ 771525 w 771525"/>
              <a:gd name="connsiteY4" fmla="*/ 724734 h 801886"/>
              <a:gd name="connsiteX5" fmla="*/ 694372 w 771525"/>
              <a:gd name="connsiteY5" fmla="*/ 801887 h 801886"/>
              <a:gd name="connsiteX6" fmla="*/ 77153 w 771525"/>
              <a:gd name="connsiteY6" fmla="*/ 801886 h 801886"/>
              <a:gd name="connsiteX7" fmla="*/ 0 w 771525"/>
              <a:gd name="connsiteY7" fmla="*/ 724733 h 801886"/>
              <a:gd name="connsiteX8" fmla="*/ 0 w 771525"/>
              <a:gd name="connsiteY8" fmla="*/ 77153 h 80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25" h="801886">
                <a:moveTo>
                  <a:pt x="0" y="77153"/>
                </a:moveTo>
                <a:cubicBezTo>
                  <a:pt x="0" y="34543"/>
                  <a:pt x="34543" y="0"/>
                  <a:pt x="77153" y="0"/>
                </a:cubicBezTo>
                <a:lnTo>
                  <a:pt x="694373" y="0"/>
                </a:lnTo>
                <a:cubicBezTo>
                  <a:pt x="736983" y="0"/>
                  <a:pt x="771526" y="34543"/>
                  <a:pt x="771526" y="77153"/>
                </a:cubicBezTo>
                <a:cubicBezTo>
                  <a:pt x="771526" y="293013"/>
                  <a:pt x="771525" y="508874"/>
                  <a:pt x="771525" y="724734"/>
                </a:cubicBezTo>
                <a:cubicBezTo>
                  <a:pt x="771525" y="767344"/>
                  <a:pt x="736982" y="801887"/>
                  <a:pt x="694372" y="801887"/>
                </a:cubicBezTo>
                <a:lnTo>
                  <a:pt x="77153" y="801886"/>
                </a:lnTo>
                <a:cubicBezTo>
                  <a:pt x="34543" y="801886"/>
                  <a:pt x="0" y="767343"/>
                  <a:pt x="0" y="724733"/>
                </a:cubicBezTo>
                <a:lnTo>
                  <a:pt x="0" y="77153"/>
                </a:lnTo>
                <a:close/>
              </a:path>
            </a:pathLst>
          </a:custGeom>
          <a:noFill/>
          <a:ln w="19050">
            <a:solidFill>
              <a:srgbClr val="DCE5EE"/>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917" tIns="37837" rIns="42917" bIns="37837" numCol="1" spcCol="1270" anchor="ctr" anchorCtr="0">
            <a:spAutoFit/>
          </a:bodyPr>
          <a:lstStyle/>
          <a:p>
            <a:pPr algn="ctr" defTabSz="355600">
              <a:lnSpc>
                <a:spcPct val="90000"/>
              </a:lnSpc>
              <a:spcAft>
                <a:spcPct val="35000"/>
              </a:spcAft>
            </a:pPr>
            <a:r>
              <a:rPr lang="fr-CH" dirty="0">
                <a:solidFill>
                  <a:srgbClr val="C00000"/>
                </a:solidFill>
              </a:rPr>
              <a:t>SHARP</a:t>
            </a:r>
            <a:endParaRPr lang="en-US" dirty="0">
              <a:solidFill>
                <a:srgbClr val="C00000"/>
              </a:solidFill>
            </a:endParaRPr>
          </a:p>
        </p:txBody>
      </p:sp>
      <p:sp>
        <p:nvSpPr>
          <p:cNvPr id="26" name="Freeform: Shape 25"/>
          <p:cNvSpPr/>
          <p:nvPr/>
        </p:nvSpPr>
        <p:spPr>
          <a:xfrm>
            <a:off x="137178" y="2104421"/>
            <a:ext cx="771525" cy="575011"/>
          </a:xfrm>
          <a:custGeom>
            <a:avLst/>
            <a:gdLst>
              <a:gd name="connsiteX0" fmla="*/ 0 w 771525"/>
              <a:gd name="connsiteY0" fmla="*/ 77153 h 801886"/>
              <a:gd name="connsiteX1" fmla="*/ 77153 w 771525"/>
              <a:gd name="connsiteY1" fmla="*/ 0 h 801886"/>
              <a:gd name="connsiteX2" fmla="*/ 694373 w 771525"/>
              <a:gd name="connsiteY2" fmla="*/ 0 h 801886"/>
              <a:gd name="connsiteX3" fmla="*/ 771526 w 771525"/>
              <a:gd name="connsiteY3" fmla="*/ 77153 h 801886"/>
              <a:gd name="connsiteX4" fmla="*/ 771525 w 771525"/>
              <a:gd name="connsiteY4" fmla="*/ 724734 h 801886"/>
              <a:gd name="connsiteX5" fmla="*/ 694372 w 771525"/>
              <a:gd name="connsiteY5" fmla="*/ 801887 h 801886"/>
              <a:gd name="connsiteX6" fmla="*/ 77153 w 771525"/>
              <a:gd name="connsiteY6" fmla="*/ 801886 h 801886"/>
              <a:gd name="connsiteX7" fmla="*/ 0 w 771525"/>
              <a:gd name="connsiteY7" fmla="*/ 724733 h 801886"/>
              <a:gd name="connsiteX8" fmla="*/ 0 w 771525"/>
              <a:gd name="connsiteY8" fmla="*/ 77153 h 80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25" h="801886">
                <a:moveTo>
                  <a:pt x="0" y="77153"/>
                </a:moveTo>
                <a:cubicBezTo>
                  <a:pt x="0" y="34543"/>
                  <a:pt x="34543" y="0"/>
                  <a:pt x="77153" y="0"/>
                </a:cubicBezTo>
                <a:lnTo>
                  <a:pt x="694373" y="0"/>
                </a:lnTo>
                <a:cubicBezTo>
                  <a:pt x="736983" y="0"/>
                  <a:pt x="771526" y="34543"/>
                  <a:pt x="771526" y="77153"/>
                </a:cubicBezTo>
                <a:cubicBezTo>
                  <a:pt x="771526" y="293013"/>
                  <a:pt x="771525" y="508874"/>
                  <a:pt x="771525" y="724734"/>
                </a:cubicBezTo>
                <a:cubicBezTo>
                  <a:pt x="771525" y="767344"/>
                  <a:pt x="736982" y="801887"/>
                  <a:pt x="694372" y="801887"/>
                </a:cubicBezTo>
                <a:lnTo>
                  <a:pt x="77153" y="801886"/>
                </a:lnTo>
                <a:cubicBezTo>
                  <a:pt x="34543" y="801886"/>
                  <a:pt x="0" y="767343"/>
                  <a:pt x="0" y="724733"/>
                </a:cubicBezTo>
                <a:lnTo>
                  <a:pt x="0" y="77153"/>
                </a:lnTo>
                <a:close/>
              </a:path>
            </a:pathLst>
          </a:custGeom>
          <a:noFill/>
          <a:ln w="19050">
            <a:solidFill>
              <a:srgbClr val="DCE5EE"/>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917" tIns="37837" rIns="42917" bIns="37837" numCol="1" spcCol="1270" anchor="ctr" anchorCtr="0">
            <a:spAutoFit/>
          </a:bodyPr>
          <a:lstStyle/>
          <a:p>
            <a:pPr algn="ctr" defTabSz="355600">
              <a:lnSpc>
                <a:spcPct val="90000"/>
              </a:lnSpc>
              <a:spcAft>
                <a:spcPct val="35000"/>
              </a:spcAft>
            </a:pPr>
            <a:r>
              <a:rPr lang="en-US" dirty="0">
                <a:solidFill>
                  <a:srgbClr val="C00000"/>
                </a:solidFill>
              </a:rPr>
              <a:t>Early-CAD </a:t>
            </a:r>
          </a:p>
        </p:txBody>
      </p:sp>
      <p:sp>
        <p:nvSpPr>
          <p:cNvPr id="27" name="Freeform: Shape 26"/>
          <p:cNvSpPr/>
          <p:nvPr/>
        </p:nvSpPr>
        <p:spPr>
          <a:xfrm>
            <a:off x="6162474" y="2745073"/>
            <a:ext cx="771525" cy="575011"/>
          </a:xfrm>
          <a:custGeom>
            <a:avLst/>
            <a:gdLst>
              <a:gd name="connsiteX0" fmla="*/ 0 w 771525"/>
              <a:gd name="connsiteY0" fmla="*/ 77153 h 801886"/>
              <a:gd name="connsiteX1" fmla="*/ 77153 w 771525"/>
              <a:gd name="connsiteY1" fmla="*/ 0 h 801886"/>
              <a:gd name="connsiteX2" fmla="*/ 694373 w 771525"/>
              <a:gd name="connsiteY2" fmla="*/ 0 h 801886"/>
              <a:gd name="connsiteX3" fmla="*/ 771526 w 771525"/>
              <a:gd name="connsiteY3" fmla="*/ 77153 h 801886"/>
              <a:gd name="connsiteX4" fmla="*/ 771525 w 771525"/>
              <a:gd name="connsiteY4" fmla="*/ 724734 h 801886"/>
              <a:gd name="connsiteX5" fmla="*/ 694372 w 771525"/>
              <a:gd name="connsiteY5" fmla="*/ 801887 h 801886"/>
              <a:gd name="connsiteX6" fmla="*/ 77153 w 771525"/>
              <a:gd name="connsiteY6" fmla="*/ 801886 h 801886"/>
              <a:gd name="connsiteX7" fmla="*/ 0 w 771525"/>
              <a:gd name="connsiteY7" fmla="*/ 724733 h 801886"/>
              <a:gd name="connsiteX8" fmla="*/ 0 w 771525"/>
              <a:gd name="connsiteY8" fmla="*/ 77153 h 80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25" h="801886">
                <a:moveTo>
                  <a:pt x="0" y="77153"/>
                </a:moveTo>
                <a:cubicBezTo>
                  <a:pt x="0" y="34543"/>
                  <a:pt x="34543" y="0"/>
                  <a:pt x="77153" y="0"/>
                </a:cubicBezTo>
                <a:lnTo>
                  <a:pt x="694373" y="0"/>
                </a:lnTo>
                <a:cubicBezTo>
                  <a:pt x="736983" y="0"/>
                  <a:pt x="771526" y="34543"/>
                  <a:pt x="771526" y="77153"/>
                </a:cubicBezTo>
                <a:cubicBezTo>
                  <a:pt x="771526" y="293013"/>
                  <a:pt x="771525" y="508874"/>
                  <a:pt x="771525" y="724734"/>
                </a:cubicBezTo>
                <a:cubicBezTo>
                  <a:pt x="771525" y="767344"/>
                  <a:pt x="736982" y="801887"/>
                  <a:pt x="694372" y="801887"/>
                </a:cubicBezTo>
                <a:lnTo>
                  <a:pt x="77153" y="801886"/>
                </a:lnTo>
                <a:cubicBezTo>
                  <a:pt x="34543" y="801886"/>
                  <a:pt x="0" y="767343"/>
                  <a:pt x="0" y="724733"/>
                </a:cubicBezTo>
                <a:lnTo>
                  <a:pt x="0" y="77153"/>
                </a:lnTo>
                <a:close/>
              </a:path>
            </a:pathLst>
          </a:custGeom>
          <a:noFill/>
          <a:ln w="19050">
            <a:solidFill>
              <a:srgbClr val="DCE5EE"/>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917" tIns="37837" rIns="42917" bIns="37837" numCol="1" spcCol="1270" anchor="ctr" anchorCtr="0">
            <a:spAutoFit/>
          </a:bodyPr>
          <a:lstStyle/>
          <a:p>
            <a:pPr algn="ctr" defTabSz="355600">
              <a:lnSpc>
                <a:spcPct val="90000"/>
              </a:lnSpc>
              <a:spcAft>
                <a:spcPct val="35000"/>
              </a:spcAft>
            </a:pPr>
            <a:r>
              <a:rPr lang="en-US" dirty="0">
                <a:solidFill>
                  <a:srgbClr val="C00000"/>
                </a:solidFill>
              </a:rPr>
              <a:t>WEAN SAFE </a:t>
            </a:r>
          </a:p>
        </p:txBody>
      </p:sp>
      <p:sp>
        <p:nvSpPr>
          <p:cNvPr id="28" name="Freeform: Shape 27"/>
          <p:cNvSpPr/>
          <p:nvPr/>
        </p:nvSpPr>
        <p:spPr>
          <a:xfrm>
            <a:off x="1853752" y="2151969"/>
            <a:ext cx="830388" cy="575011"/>
          </a:xfrm>
          <a:custGeom>
            <a:avLst/>
            <a:gdLst>
              <a:gd name="connsiteX0" fmla="*/ 0 w 771525"/>
              <a:gd name="connsiteY0" fmla="*/ 77153 h 801886"/>
              <a:gd name="connsiteX1" fmla="*/ 77153 w 771525"/>
              <a:gd name="connsiteY1" fmla="*/ 0 h 801886"/>
              <a:gd name="connsiteX2" fmla="*/ 694373 w 771525"/>
              <a:gd name="connsiteY2" fmla="*/ 0 h 801886"/>
              <a:gd name="connsiteX3" fmla="*/ 771526 w 771525"/>
              <a:gd name="connsiteY3" fmla="*/ 77153 h 801886"/>
              <a:gd name="connsiteX4" fmla="*/ 771525 w 771525"/>
              <a:gd name="connsiteY4" fmla="*/ 724734 h 801886"/>
              <a:gd name="connsiteX5" fmla="*/ 694372 w 771525"/>
              <a:gd name="connsiteY5" fmla="*/ 801887 h 801886"/>
              <a:gd name="connsiteX6" fmla="*/ 77153 w 771525"/>
              <a:gd name="connsiteY6" fmla="*/ 801886 h 801886"/>
              <a:gd name="connsiteX7" fmla="*/ 0 w 771525"/>
              <a:gd name="connsiteY7" fmla="*/ 724733 h 801886"/>
              <a:gd name="connsiteX8" fmla="*/ 0 w 771525"/>
              <a:gd name="connsiteY8" fmla="*/ 77153 h 80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25" h="801886">
                <a:moveTo>
                  <a:pt x="0" y="77153"/>
                </a:moveTo>
                <a:cubicBezTo>
                  <a:pt x="0" y="34543"/>
                  <a:pt x="34543" y="0"/>
                  <a:pt x="77153" y="0"/>
                </a:cubicBezTo>
                <a:lnTo>
                  <a:pt x="694373" y="0"/>
                </a:lnTo>
                <a:cubicBezTo>
                  <a:pt x="736983" y="0"/>
                  <a:pt x="771526" y="34543"/>
                  <a:pt x="771526" y="77153"/>
                </a:cubicBezTo>
                <a:cubicBezTo>
                  <a:pt x="771526" y="293013"/>
                  <a:pt x="771525" y="508874"/>
                  <a:pt x="771525" y="724734"/>
                </a:cubicBezTo>
                <a:cubicBezTo>
                  <a:pt x="771525" y="767344"/>
                  <a:pt x="736982" y="801887"/>
                  <a:pt x="694372" y="801887"/>
                </a:cubicBezTo>
                <a:lnTo>
                  <a:pt x="77153" y="801886"/>
                </a:lnTo>
                <a:cubicBezTo>
                  <a:pt x="34543" y="801886"/>
                  <a:pt x="0" y="767343"/>
                  <a:pt x="0" y="724733"/>
                </a:cubicBezTo>
                <a:lnTo>
                  <a:pt x="0" y="77153"/>
                </a:lnTo>
                <a:close/>
              </a:path>
            </a:pathLst>
          </a:custGeom>
          <a:noFill/>
          <a:ln w="19050">
            <a:solidFill>
              <a:srgbClr val="DCE5EE"/>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917" tIns="37837" rIns="42917" bIns="37837" numCol="1" spcCol="1270" anchor="ctr" anchorCtr="0">
            <a:spAutoFit/>
          </a:bodyPr>
          <a:lstStyle/>
          <a:p>
            <a:pPr algn="ctr" defTabSz="355600">
              <a:lnSpc>
                <a:spcPct val="90000"/>
              </a:lnSpc>
              <a:spcAft>
                <a:spcPct val="35000"/>
              </a:spcAft>
            </a:pPr>
            <a:r>
              <a:rPr lang="en-US" dirty="0">
                <a:solidFill>
                  <a:srgbClr val="C00000"/>
                </a:solidFill>
              </a:rPr>
              <a:t>NEUROCOUGH</a:t>
            </a:r>
          </a:p>
        </p:txBody>
      </p:sp>
      <p:sp>
        <p:nvSpPr>
          <p:cNvPr id="29" name="Freeform: Shape 28"/>
          <p:cNvSpPr/>
          <p:nvPr/>
        </p:nvSpPr>
        <p:spPr>
          <a:xfrm>
            <a:off x="1736142" y="2994372"/>
            <a:ext cx="771525" cy="325712"/>
          </a:xfrm>
          <a:custGeom>
            <a:avLst/>
            <a:gdLst>
              <a:gd name="connsiteX0" fmla="*/ 0 w 771525"/>
              <a:gd name="connsiteY0" fmla="*/ 77153 h 801886"/>
              <a:gd name="connsiteX1" fmla="*/ 77153 w 771525"/>
              <a:gd name="connsiteY1" fmla="*/ 0 h 801886"/>
              <a:gd name="connsiteX2" fmla="*/ 694373 w 771525"/>
              <a:gd name="connsiteY2" fmla="*/ 0 h 801886"/>
              <a:gd name="connsiteX3" fmla="*/ 771526 w 771525"/>
              <a:gd name="connsiteY3" fmla="*/ 77153 h 801886"/>
              <a:gd name="connsiteX4" fmla="*/ 771525 w 771525"/>
              <a:gd name="connsiteY4" fmla="*/ 724734 h 801886"/>
              <a:gd name="connsiteX5" fmla="*/ 694372 w 771525"/>
              <a:gd name="connsiteY5" fmla="*/ 801887 h 801886"/>
              <a:gd name="connsiteX6" fmla="*/ 77153 w 771525"/>
              <a:gd name="connsiteY6" fmla="*/ 801886 h 801886"/>
              <a:gd name="connsiteX7" fmla="*/ 0 w 771525"/>
              <a:gd name="connsiteY7" fmla="*/ 724733 h 801886"/>
              <a:gd name="connsiteX8" fmla="*/ 0 w 771525"/>
              <a:gd name="connsiteY8" fmla="*/ 77153 h 80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25" h="801886">
                <a:moveTo>
                  <a:pt x="0" y="77153"/>
                </a:moveTo>
                <a:cubicBezTo>
                  <a:pt x="0" y="34543"/>
                  <a:pt x="34543" y="0"/>
                  <a:pt x="77153" y="0"/>
                </a:cubicBezTo>
                <a:lnTo>
                  <a:pt x="694373" y="0"/>
                </a:lnTo>
                <a:cubicBezTo>
                  <a:pt x="736983" y="0"/>
                  <a:pt x="771526" y="34543"/>
                  <a:pt x="771526" y="77153"/>
                </a:cubicBezTo>
                <a:cubicBezTo>
                  <a:pt x="771526" y="293013"/>
                  <a:pt x="771525" y="508874"/>
                  <a:pt x="771525" y="724734"/>
                </a:cubicBezTo>
                <a:cubicBezTo>
                  <a:pt x="771525" y="767344"/>
                  <a:pt x="736982" y="801887"/>
                  <a:pt x="694372" y="801887"/>
                </a:cubicBezTo>
                <a:lnTo>
                  <a:pt x="77153" y="801886"/>
                </a:lnTo>
                <a:cubicBezTo>
                  <a:pt x="34543" y="801886"/>
                  <a:pt x="0" y="767343"/>
                  <a:pt x="0" y="724733"/>
                </a:cubicBezTo>
                <a:lnTo>
                  <a:pt x="0" y="77153"/>
                </a:lnTo>
                <a:close/>
              </a:path>
            </a:pathLst>
          </a:custGeom>
          <a:noFill/>
          <a:ln w="19050">
            <a:solidFill>
              <a:srgbClr val="DCE5EE"/>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917" tIns="37837" rIns="42917" bIns="37837" numCol="1" spcCol="1270" anchor="ctr" anchorCtr="0">
            <a:spAutoFit/>
          </a:bodyPr>
          <a:lstStyle/>
          <a:p>
            <a:pPr algn="ctr" defTabSz="355600">
              <a:lnSpc>
                <a:spcPct val="90000"/>
              </a:lnSpc>
              <a:spcAft>
                <a:spcPct val="35000"/>
              </a:spcAft>
            </a:pPr>
            <a:r>
              <a:rPr lang="fr-CH" dirty="0">
                <a:solidFill>
                  <a:srgbClr val="C00000"/>
                </a:solidFill>
              </a:rPr>
              <a:t>EARCO</a:t>
            </a:r>
            <a:endParaRPr lang="en-US" dirty="0">
              <a:solidFill>
                <a:srgbClr val="C00000"/>
              </a:solidFill>
            </a:endParaRPr>
          </a:p>
        </p:txBody>
      </p:sp>
      <p:sp>
        <p:nvSpPr>
          <p:cNvPr id="30" name="Freeform: Shape 29"/>
          <p:cNvSpPr/>
          <p:nvPr/>
        </p:nvSpPr>
        <p:spPr>
          <a:xfrm>
            <a:off x="8114910" y="2032374"/>
            <a:ext cx="771525" cy="325712"/>
          </a:xfrm>
          <a:custGeom>
            <a:avLst/>
            <a:gdLst>
              <a:gd name="connsiteX0" fmla="*/ 0 w 771525"/>
              <a:gd name="connsiteY0" fmla="*/ 30925 h 309254"/>
              <a:gd name="connsiteX1" fmla="*/ 30925 w 771525"/>
              <a:gd name="connsiteY1" fmla="*/ 0 h 309254"/>
              <a:gd name="connsiteX2" fmla="*/ 740600 w 771525"/>
              <a:gd name="connsiteY2" fmla="*/ 0 h 309254"/>
              <a:gd name="connsiteX3" fmla="*/ 771525 w 771525"/>
              <a:gd name="connsiteY3" fmla="*/ 30925 h 309254"/>
              <a:gd name="connsiteX4" fmla="*/ 771525 w 771525"/>
              <a:gd name="connsiteY4" fmla="*/ 278329 h 309254"/>
              <a:gd name="connsiteX5" fmla="*/ 740600 w 771525"/>
              <a:gd name="connsiteY5" fmla="*/ 309254 h 309254"/>
              <a:gd name="connsiteX6" fmla="*/ 30925 w 771525"/>
              <a:gd name="connsiteY6" fmla="*/ 309254 h 309254"/>
              <a:gd name="connsiteX7" fmla="*/ 0 w 771525"/>
              <a:gd name="connsiteY7" fmla="*/ 278329 h 309254"/>
              <a:gd name="connsiteX8" fmla="*/ 0 w 771525"/>
              <a:gd name="connsiteY8" fmla="*/ 30925 h 30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25" h="309254">
                <a:moveTo>
                  <a:pt x="0" y="30925"/>
                </a:moveTo>
                <a:cubicBezTo>
                  <a:pt x="0" y="13846"/>
                  <a:pt x="13846" y="0"/>
                  <a:pt x="30925" y="0"/>
                </a:cubicBezTo>
                <a:lnTo>
                  <a:pt x="740600" y="0"/>
                </a:lnTo>
                <a:cubicBezTo>
                  <a:pt x="757679" y="0"/>
                  <a:pt x="771525" y="13846"/>
                  <a:pt x="771525" y="30925"/>
                </a:cubicBezTo>
                <a:lnTo>
                  <a:pt x="771525" y="278329"/>
                </a:lnTo>
                <a:cubicBezTo>
                  <a:pt x="771525" y="295408"/>
                  <a:pt x="757679" y="309254"/>
                  <a:pt x="740600" y="309254"/>
                </a:cubicBezTo>
                <a:lnTo>
                  <a:pt x="30925" y="309254"/>
                </a:lnTo>
                <a:cubicBezTo>
                  <a:pt x="13846" y="309254"/>
                  <a:pt x="0" y="295408"/>
                  <a:pt x="0" y="278329"/>
                </a:cubicBezTo>
                <a:lnTo>
                  <a:pt x="0" y="30925"/>
                </a:lnTo>
                <a:close/>
              </a:path>
            </a:pathLst>
          </a:custGeom>
          <a:noFill/>
          <a:ln w="19050">
            <a:solidFill>
              <a:srgbClr val="DCE5EE"/>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917" tIns="37837" rIns="42917" bIns="37837" numCol="1" spcCol="1270" anchor="ctr" anchorCtr="0">
            <a:spAutoFit/>
          </a:bodyPr>
          <a:lstStyle/>
          <a:p>
            <a:pPr algn="ctr" defTabSz="355600">
              <a:lnSpc>
                <a:spcPct val="90000"/>
              </a:lnSpc>
              <a:spcAft>
                <a:spcPct val="35000"/>
              </a:spcAft>
            </a:pPr>
            <a:r>
              <a:rPr lang="fr-CH" dirty="0" err="1">
                <a:solidFill>
                  <a:srgbClr val="C00000"/>
                </a:solidFill>
              </a:rPr>
              <a:t>TBnet</a:t>
            </a:r>
            <a:endParaRPr lang="x-none" dirty="0">
              <a:solidFill>
                <a:srgbClr val="C00000"/>
              </a:solidFill>
            </a:endParaRPr>
          </a:p>
        </p:txBody>
      </p:sp>
      <p:sp>
        <p:nvSpPr>
          <p:cNvPr id="31" name="Freeform: Shape 30"/>
          <p:cNvSpPr/>
          <p:nvPr/>
        </p:nvSpPr>
        <p:spPr>
          <a:xfrm>
            <a:off x="1683087" y="4214140"/>
            <a:ext cx="969660" cy="325712"/>
          </a:xfrm>
          <a:custGeom>
            <a:avLst/>
            <a:gdLst>
              <a:gd name="connsiteX0" fmla="*/ 0 w 771525"/>
              <a:gd name="connsiteY0" fmla="*/ 77153 h 853615"/>
              <a:gd name="connsiteX1" fmla="*/ 77153 w 771525"/>
              <a:gd name="connsiteY1" fmla="*/ 0 h 853615"/>
              <a:gd name="connsiteX2" fmla="*/ 694373 w 771525"/>
              <a:gd name="connsiteY2" fmla="*/ 0 h 853615"/>
              <a:gd name="connsiteX3" fmla="*/ 771526 w 771525"/>
              <a:gd name="connsiteY3" fmla="*/ 77153 h 853615"/>
              <a:gd name="connsiteX4" fmla="*/ 771525 w 771525"/>
              <a:gd name="connsiteY4" fmla="*/ 776463 h 853615"/>
              <a:gd name="connsiteX5" fmla="*/ 694372 w 771525"/>
              <a:gd name="connsiteY5" fmla="*/ 853616 h 853615"/>
              <a:gd name="connsiteX6" fmla="*/ 77153 w 771525"/>
              <a:gd name="connsiteY6" fmla="*/ 853615 h 853615"/>
              <a:gd name="connsiteX7" fmla="*/ 0 w 771525"/>
              <a:gd name="connsiteY7" fmla="*/ 776462 h 853615"/>
              <a:gd name="connsiteX8" fmla="*/ 0 w 771525"/>
              <a:gd name="connsiteY8" fmla="*/ 77153 h 85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25" h="853615">
                <a:moveTo>
                  <a:pt x="0" y="77153"/>
                </a:moveTo>
                <a:cubicBezTo>
                  <a:pt x="0" y="34543"/>
                  <a:pt x="34543" y="0"/>
                  <a:pt x="77153" y="0"/>
                </a:cubicBezTo>
                <a:lnTo>
                  <a:pt x="694373" y="0"/>
                </a:lnTo>
                <a:cubicBezTo>
                  <a:pt x="736983" y="0"/>
                  <a:pt x="771526" y="34543"/>
                  <a:pt x="771526" y="77153"/>
                </a:cubicBezTo>
                <a:cubicBezTo>
                  <a:pt x="771526" y="310256"/>
                  <a:pt x="771525" y="543360"/>
                  <a:pt x="771525" y="776463"/>
                </a:cubicBezTo>
                <a:cubicBezTo>
                  <a:pt x="771525" y="819073"/>
                  <a:pt x="736982" y="853616"/>
                  <a:pt x="694372" y="853616"/>
                </a:cubicBezTo>
                <a:lnTo>
                  <a:pt x="77153" y="853615"/>
                </a:lnTo>
                <a:cubicBezTo>
                  <a:pt x="34543" y="853615"/>
                  <a:pt x="0" y="819072"/>
                  <a:pt x="0" y="776462"/>
                </a:cubicBezTo>
                <a:lnTo>
                  <a:pt x="0" y="77153"/>
                </a:lnTo>
                <a:close/>
              </a:path>
            </a:pathLst>
          </a:custGeom>
          <a:noFill/>
          <a:ln w="19050">
            <a:solidFill>
              <a:srgbClr val="DCE5EE"/>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917" tIns="37837" rIns="42917" bIns="37837" numCol="1" spcCol="1270" anchor="ctr" anchorCtr="0">
            <a:spAutoFit/>
          </a:bodyPr>
          <a:lstStyle/>
          <a:p>
            <a:pPr algn="ctr" defTabSz="355600">
              <a:lnSpc>
                <a:spcPct val="90000"/>
              </a:lnSpc>
              <a:spcAft>
                <a:spcPct val="35000"/>
              </a:spcAft>
            </a:pPr>
            <a:r>
              <a:rPr lang="fr-CH" dirty="0">
                <a:solidFill>
                  <a:srgbClr val="C00000"/>
                </a:solidFill>
              </a:rPr>
              <a:t>INCIRCLE</a:t>
            </a:r>
            <a:endParaRPr lang="en-US" dirty="0">
              <a:solidFill>
                <a:srgbClr val="C00000"/>
              </a:solidFill>
            </a:endParaRPr>
          </a:p>
        </p:txBody>
      </p:sp>
      <p:sp>
        <p:nvSpPr>
          <p:cNvPr id="32" name="Freeform: Shape 31"/>
          <p:cNvSpPr/>
          <p:nvPr/>
        </p:nvSpPr>
        <p:spPr>
          <a:xfrm>
            <a:off x="1706685" y="5101282"/>
            <a:ext cx="1020567" cy="325712"/>
          </a:xfrm>
          <a:custGeom>
            <a:avLst/>
            <a:gdLst>
              <a:gd name="connsiteX0" fmla="*/ 0 w 771525"/>
              <a:gd name="connsiteY0" fmla="*/ 77153 h 853615"/>
              <a:gd name="connsiteX1" fmla="*/ 77153 w 771525"/>
              <a:gd name="connsiteY1" fmla="*/ 0 h 853615"/>
              <a:gd name="connsiteX2" fmla="*/ 694373 w 771525"/>
              <a:gd name="connsiteY2" fmla="*/ 0 h 853615"/>
              <a:gd name="connsiteX3" fmla="*/ 771526 w 771525"/>
              <a:gd name="connsiteY3" fmla="*/ 77153 h 853615"/>
              <a:gd name="connsiteX4" fmla="*/ 771525 w 771525"/>
              <a:gd name="connsiteY4" fmla="*/ 776463 h 853615"/>
              <a:gd name="connsiteX5" fmla="*/ 694372 w 771525"/>
              <a:gd name="connsiteY5" fmla="*/ 853616 h 853615"/>
              <a:gd name="connsiteX6" fmla="*/ 77153 w 771525"/>
              <a:gd name="connsiteY6" fmla="*/ 853615 h 853615"/>
              <a:gd name="connsiteX7" fmla="*/ 0 w 771525"/>
              <a:gd name="connsiteY7" fmla="*/ 776462 h 853615"/>
              <a:gd name="connsiteX8" fmla="*/ 0 w 771525"/>
              <a:gd name="connsiteY8" fmla="*/ 77153 h 85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25" h="853615">
                <a:moveTo>
                  <a:pt x="0" y="77153"/>
                </a:moveTo>
                <a:cubicBezTo>
                  <a:pt x="0" y="34543"/>
                  <a:pt x="34543" y="0"/>
                  <a:pt x="77153" y="0"/>
                </a:cubicBezTo>
                <a:lnTo>
                  <a:pt x="694373" y="0"/>
                </a:lnTo>
                <a:cubicBezTo>
                  <a:pt x="736983" y="0"/>
                  <a:pt x="771526" y="34543"/>
                  <a:pt x="771526" y="77153"/>
                </a:cubicBezTo>
                <a:cubicBezTo>
                  <a:pt x="771526" y="310256"/>
                  <a:pt x="771525" y="543360"/>
                  <a:pt x="771525" y="776463"/>
                </a:cubicBezTo>
                <a:cubicBezTo>
                  <a:pt x="771525" y="819073"/>
                  <a:pt x="736982" y="853616"/>
                  <a:pt x="694372" y="853616"/>
                </a:cubicBezTo>
                <a:lnTo>
                  <a:pt x="77153" y="853615"/>
                </a:lnTo>
                <a:cubicBezTo>
                  <a:pt x="34543" y="853615"/>
                  <a:pt x="0" y="819072"/>
                  <a:pt x="0" y="776462"/>
                </a:cubicBezTo>
                <a:lnTo>
                  <a:pt x="0" y="77153"/>
                </a:lnTo>
                <a:close/>
              </a:path>
            </a:pathLst>
          </a:custGeom>
          <a:noFill/>
          <a:ln w="19050">
            <a:solidFill>
              <a:srgbClr val="DCE5EE"/>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917" tIns="37837" rIns="42917" bIns="37837" numCol="1" spcCol="1270" anchor="ctr" anchorCtr="0">
            <a:spAutoFit/>
          </a:bodyPr>
          <a:lstStyle/>
          <a:p>
            <a:pPr algn="ctr" defTabSz="355600">
              <a:lnSpc>
                <a:spcPct val="90000"/>
              </a:lnSpc>
              <a:spcAft>
                <a:spcPct val="35000"/>
              </a:spcAft>
            </a:pPr>
            <a:r>
              <a:rPr lang="en-US" dirty="0" err="1">
                <a:solidFill>
                  <a:srgbClr val="C00000"/>
                </a:solidFill>
              </a:rPr>
              <a:t>ChILDEU</a:t>
            </a:r>
            <a:endParaRPr lang="en-US" dirty="0">
              <a:solidFill>
                <a:srgbClr val="C00000"/>
              </a:solidFill>
            </a:endParaRPr>
          </a:p>
        </p:txBody>
      </p:sp>
      <p:sp>
        <p:nvSpPr>
          <p:cNvPr id="33" name="Freeform: Shape 32"/>
          <p:cNvSpPr/>
          <p:nvPr/>
        </p:nvSpPr>
        <p:spPr>
          <a:xfrm>
            <a:off x="260280" y="4216916"/>
            <a:ext cx="769702" cy="325712"/>
          </a:xfrm>
          <a:custGeom>
            <a:avLst/>
            <a:gdLst>
              <a:gd name="connsiteX0" fmla="*/ 0 w 771525"/>
              <a:gd name="connsiteY0" fmla="*/ 77153 h 853615"/>
              <a:gd name="connsiteX1" fmla="*/ 77153 w 771525"/>
              <a:gd name="connsiteY1" fmla="*/ 0 h 853615"/>
              <a:gd name="connsiteX2" fmla="*/ 694373 w 771525"/>
              <a:gd name="connsiteY2" fmla="*/ 0 h 853615"/>
              <a:gd name="connsiteX3" fmla="*/ 771526 w 771525"/>
              <a:gd name="connsiteY3" fmla="*/ 77153 h 853615"/>
              <a:gd name="connsiteX4" fmla="*/ 771525 w 771525"/>
              <a:gd name="connsiteY4" fmla="*/ 776463 h 853615"/>
              <a:gd name="connsiteX5" fmla="*/ 694372 w 771525"/>
              <a:gd name="connsiteY5" fmla="*/ 853616 h 853615"/>
              <a:gd name="connsiteX6" fmla="*/ 77153 w 771525"/>
              <a:gd name="connsiteY6" fmla="*/ 853615 h 853615"/>
              <a:gd name="connsiteX7" fmla="*/ 0 w 771525"/>
              <a:gd name="connsiteY7" fmla="*/ 776462 h 853615"/>
              <a:gd name="connsiteX8" fmla="*/ 0 w 771525"/>
              <a:gd name="connsiteY8" fmla="*/ 77153 h 85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25" h="853615">
                <a:moveTo>
                  <a:pt x="0" y="77153"/>
                </a:moveTo>
                <a:cubicBezTo>
                  <a:pt x="0" y="34543"/>
                  <a:pt x="34543" y="0"/>
                  <a:pt x="77153" y="0"/>
                </a:cubicBezTo>
                <a:lnTo>
                  <a:pt x="694373" y="0"/>
                </a:lnTo>
                <a:cubicBezTo>
                  <a:pt x="736983" y="0"/>
                  <a:pt x="771526" y="34543"/>
                  <a:pt x="771526" y="77153"/>
                </a:cubicBezTo>
                <a:cubicBezTo>
                  <a:pt x="771526" y="310256"/>
                  <a:pt x="771525" y="543360"/>
                  <a:pt x="771525" y="776463"/>
                </a:cubicBezTo>
                <a:cubicBezTo>
                  <a:pt x="771525" y="819073"/>
                  <a:pt x="736982" y="853616"/>
                  <a:pt x="694372" y="853616"/>
                </a:cubicBezTo>
                <a:lnTo>
                  <a:pt x="77153" y="853615"/>
                </a:lnTo>
                <a:cubicBezTo>
                  <a:pt x="34543" y="853615"/>
                  <a:pt x="0" y="819072"/>
                  <a:pt x="0" y="776462"/>
                </a:cubicBezTo>
                <a:lnTo>
                  <a:pt x="0" y="77153"/>
                </a:lnTo>
                <a:close/>
              </a:path>
            </a:pathLst>
          </a:custGeom>
          <a:noFill/>
          <a:ln w="19050">
            <a:solidFill>
              <a:srgbClr val="DCE5EE"/>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917" tIns="37837" rIns="42917" bIns="37837" numCol="1" spcCol="1270" anchor="ctr" anchorCtr="0">
            <a:spAutoFit/>
          </a:bodyPr>
          <a:lstStyle/>
          <a:p>
            <a:pPr algn="ctr" defTabSz="355600">
              <a:lnSpc>
                <a:spcPct val="90000"/>
              </a:lnSpc>
              <a:spcAft>
                <a:spcPct val="35000"/>
              </a:spcAft>
            </a:pPr>
            <a:r>
              <a:rPr lang="fr-CH" dirty="0">
                <a:solidFill>
                  <a:srgbClr val="C00000"/>
                </a:solidFill>
              </a:rPr>
              <a:t>SPACE</a:t>
            </a:r>
            <a:endParaRPr lang="en-US" dirty="0">
              <a:solidFill>
                <a:srgbClr val="C00000"/>
              </a:solidFill>
            </a:endParaRPr>
          </a:p>
        </p:txBody>
      </p:sp>
      <p:sp>
        <p:nvSpPr>
          <p:cNvPr id="34" name="Freeform: Shape 33"/>
          <p:cNvSpPr/>
          <p:nvPr/>
        </p:nvSpPr>
        <p:spPr>
          <a:xfrm>
            <a:off x="6587653" y="2018956"/>
            <a:ext cx="902812" cy="325712"/>
          </a:xfrm>
          <a:custGeom>
            <a:avLst/>
            <a:gdLst>
              <a:gd name="connsiteX0" fmla="*/ 0 w 771525"/>
              <a:gd name="connsiteY0" fmla="*/ 77153 h 1408901"/>
              <a:gd name="connsiteX1" fmla="*/ 77153 w 771525"/>
              <a:gd name="connsiteY1" fmla="*/ 0 h 1408901"/>
              <a:gd name="connsiteX2" fmla="*/ 694373 w 771525"/>
              <a:gd name="connsiteY2" fmla="*/ 0 h 1408901"/>
              <a:gd name="connsiteX3" fmla="*/ 771526 w 771525"/>
              <a:gd name="connsiteY3" fmla="*/ 77153 h 1408901"/>
              <a:gd name="connsiteX4" fmla="*/ 771525 w 771525"/>
              <a:gd name="connsiteY4" fmla="*/ 1331749 h 1408901"/>
              <a:gd name="connsiteX5" fmla="*/ 694372 w 771525"/>
              <a:gd name="connsiteY5" fmla="*/ 1408902 h 1408901"/>
              <a:gd name="connsiteX6" fmla="*/ 77153 w 771525"/>
              <a:gd name="connsiteY6" fmla="*/ 1408901 h 1408901"/>
              <a:gd name="connsiteX7" fmla="*/ 0 w 771525"/>
              <a:gd name="connsiteY7" fmla="*/ 1331748 h 1408901"/>
              <a:gd name="connsiteX8" fmla="*/ 0 w 771525"/>
              <a:gd name="connsiteY8" fmla="*/ 77153 h 140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25" h="1408901">
                <a:moveTo>
                  <a:pt x="0" y="77153"/>
                </a:moveTo>
                <a:cubicBezTo>
                  <a:pt x="0" y="34543"/>
                  <a:pt x="34543" y="0"/>
                  <a:pt x="77153" y="0"/>
                </a:cubicBezTo>
                <a:lnTo>
                  <a:pt x="694373" y="0"/>
                </a:lnTo>
                <a:cubicBezTo>
                  <a:pt x="736983" y="0"/>
                  <a:pt x="771526" y="34543"/>
                  <a:pt x="771526" y="77153"/>
                </a:cubicBezTo>
                <a:cubicBezTo>
                  <a:pt x="771526" y="495352"/>
                  <a:pt x="771525" y="913550"/>
                  <a:pt x="771525" y="1331749"/>
                </a:cubicBezTo>
                <a:cubicBezTo>
                  <a:pt x="771525" y="1374359"/>
                  <a:pt x="736982" y="1408902"/>
                  <a:pt x="694372" y="1408902"/>
                </a:cubicBezTo>
                <a:lnTo>
                  <a:pt x="77153" y="1408901"/>
                </a:lnTo>
                <a:cubicBezTo>
                  <a:pt x="34543" y="1408901"/>
                  <a:pt x="0" y="1374358"/>
                  <a:pt x="0" y="1331748"/>
                </a:cubicBezTo>
                <a:lnTo>
                  <a:pt x="0" y="77153"/>
                </a:lnTo>
                <a:close/>
              </a:path>
            </a:pathLst>
          </a:custGeom>
          <a:noFill/>
          <a:ln w="19050">
            <a:solidFill>
              <a:srgbClr val="DCE5EE"/>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917" tIns="37837" rIns="42917" bIns="37837" numCol="1" spcCol="1270" anchor="ctr" anchorCtr="0">
            <a:spAutoFit/>
          </a:bodyPr>
          <a:lstStyle/>
          <a:p>
            <a:pPr algn="ctr" defTabSz="355600">
              <a:lnSpc>
                <a:spcPct val="90000"/>
              </a:lnSpc>
              <a:spcAft>
                <a:spcPct val="35000"/>
              </a:spcAft>
            </a:pPr>
            <a:r>
              <a:rPr lang="fr-CH" dirty="0">
                <a:solidFill>
                  <a:srgbClr val="C00000"/>
                </a:solidFill>
              </a:rPr>
              <a:t>EMBARC</a:t>
            </a:r>
            <a:endParaRPr lang="en-US" dirty="0">
              <a:solidFill>
                <a:srgbClr val="C00000"/>
              </a:solidFill>
            </a:endParaRPr>
          </a:p>
        </p:txBody>
      </p:sp>
      <p:sp>
        <p:nvSpPr>
          <p:cNvPr id="35" name="Freeform: Shape 34"/>
          <p:cNvSpPr/>
          <p:nvPr/>
        </p:nvSpPr>
        <p:spPr>
          <a:xfrm>
            <a:off x="8127911" y="4257089"/>
            <a:ext cx="882994" cy="325712"/>
          </a:xfrm>
          <a:custGeom>
            <a:avLst/>
            <a:gdLst>
              <a:gd name="connsiteX0" fmla="*/ 0 w 771525"/>
              <a:gd name="connsiteY0" fmla="*/ 77153 h 785675"/>
              <a:gd name="connsiteX1" fmla="*/ 77153 w 771525"/>
              <a:gd name="connsiteY1" fmla="*/ 0 h 785675"/>
              <a:gd name="connsiteX2" fmla="*/ 694373 w 771525"/>
              <a:gd name="connsiteY2" fmla="*/ 0 h 785675"/>
              <a:gd name="connsiteX3" fmla="*/ 771526 w 771525"/>
              <a:gd name="connsiteY3" fmla="*/ 77153 h 785675"/>
              <a:gd name="connsiteX4" fmla="*/ 771525 w 771525"/>
              <a:gd name="connsiteY4" fmla="*/ 708523 h 785675"/>
              <a:gd name="connsiteX5" fmla="*/ 694372 w 771525"/>
              <a:gd name="connsiteY5" fmla="*/ 785676 h 785675"/>
              <a:gd name="connsiteX6" fmla="*/ 77153 w 771525"/>
              <a:gd name="connsiteY6" fmla="*/ 785675 h 785675"/>
              <a:gd name="connsiteX7" fmla="*/ 0 w 771525"/>
              <a:gd name="connsiteY7" fmla="*/ 708522 h 785675"/>
              <a:gd name="connsiteX8" fmla="*/ 0 w 771525"/>
              <a:gd name="connsiteY8" fmla="*/ 77153 h 78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25" h="785675">
                <a:moveTo>
                  <a:pt x="0" y="77153"/>
                </a:moveTo>
                <a:cubicBezTo>
                  <a:pt x="0" y="34543"/>
                  <a:pt x="34543" y="0"/>
                  <a:pt x="77153" y="0"/>
                </a:cubicBezTo>
                <a:lnTo>
                  <a:pt x="694373" y="0"/>
                </a:lnTo>
                <a:cubicBezTo>
                  <a:pt x="736983" y="0"/>
                  <a:pt x="771526" y="34543"/>
                  <a:pt x="771526" y="77153"/>
                </a:cubicBezTo>
                <a:cubicBezTo>
                  <a:pt x="771526" y="287610"/>
                  <a:pt x="771525" y="498066"/>
                  <a:pt x="771525" y="708523"/>
                </a:cubicBezTo>
                <a:cubicBezTo>
                  <a:pt x="771525" y="751133"/>
                  <a:pt x="736982" y="785676"/>
                  <a:pt x="694372" y="785676"/>
                </a:cubicBezTo>
                <a:lnTo>
                  <a:pt x="77153" y="785675"/>
                </a:lnTo>
                <a:cubicBezTo>
                  <a:pt x="34543" y="785675"/>
                  <a:pt x="0" y="751132"/>
                  <a:pt x="0" y="708522"/>
                </a:cubicBezTo>
                <a:lnTo>
                  <a:pt x="0" y="77153"/>
                </a:lnTo>
                <a:close/>
              </a:path>
            </a:pathLst>
          </a:custGeom>
          <a:noFill/>
          <a:ln w="19050">
            <a:solidFill>
              <a:srgbClr val="DCE5EE"/>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917" tIns="37837" rIns="42917" bIns="37837" numCol="1" spcCol="1270" anchor="ctr" anchorCtr="0">
            <a:spAutoFit/>
          </a:bodyPr>
          <a:lstStyle/>
          <a:p>
            <a:pPr algn="ctr" defTabSz="355600">
              <a:lnSpc>
                <a:spcPct val="90000"/>
              </a:lnSpc>
              <a:spcAft>
                <a:spcPct val="35000"/>
              </a:spcAft>
            </a:pPr>
            <a:r>
              <a:rPr lang="en-US" dirty="0" err="1">
                <a:solidFill>
                  <a:srgbClr val="C00000"/>
                </a:solidFill>
              </a:rPr>
              <a:t>ToXcsin</a:t>
            </a:r>
            <a:endParaRPr lang="en-US" dirty="0">
              <a:solidFill>
                <a:srgbClr val="C00000"/>
              </a:solidFill>
            </a:endParaRPr>
          </a:p>
        </p:txBody>
      </p:sp>
      <p:sp>
        <p:nvSpPr>
          <p:cNvPr id="36" name="Freeform: Shape 35"/>
          <p:cNvSpPr/>
          <p:nvPr/>
        </p:nvSpPr>
        <p:spPr>
          <a:xfrm>
            <a:off x="6680119" y="5148095"/>
            <a:ext cx="771525" cy="325712"/>
          </a:xfrm>
          <a:custGeom>
            <a:avLst/>
            <a:gdLst>
              <a:gd name="connsiteX0" fmla="*/ 0 w 771525"/>
              <a:gd name="connsiteY0" fmla="*/ 70315 h 703151"/>
              <a:gd name="connsiteX1" fmla="*/ 70315 w 771525"/>
              <a:gd name="connsiteY1" fmla="*/ 0 h 703151"/>
              <a:gd name="connsiteX2" fmla="*/ 701210 w 771525"/>
              <a:gd name="connsiteY2" fmla="*/ 0 h 703151"/>
              <a:gd name="connsiteX3" fmla="*/ 771525 w 771525"/>
              <a:gd name="connsiteY3" fmla="*/ 70315 h 703151"/>
              <a:gd name="connsiteX4" fmla="*/ 771525 w 771525"/>
              <a:gd name="connsiteY4" fmla="*/ 632836 h 703151"/>
              <a:gd name="connsiteX5" fmla="*/ 701210 w 771525"/>
              <a:gd name="connsiteY5" fmla="*/ 703151 h 703151"/>
              <a:gd name="connsiteX6" fmla="*/ 70315 w 771525"/>
              <a:gd name="connsiteY6" fmla="*/ 703151 h 703151"/>
              <a:gd name="connsiteX7" fmla="*/ 0 w 771525"/>
              <a:gd name="connsiteY7" fmla="*/ 632836 h 703151"/>
              <a:gd name="connsiteX8" fmla="*/ 0 w 771525"/>
              <a:gd name="connsiteY8" fmla="*/ 70315 h 70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25" h="703151">
                <a:moveTo>
                  <a:pt x="0" y="70315"/>
                </a:moveTo>
                <a:cubicBezTo>
                  <a:pt x="0" y="31481"/>
                  <a:pt x="31481" y="0"/>
                  <a:pt x="70315" y="0"/>
                </a:cubicBezTo>
                <a:lnTo>
                  <a:pt x="701210" y="0"/>
                </a:lnTo>
                <a:cubicBezTo>
                  <a:pt x="740044" y="0"/>
                  <a:pt x="771525" y="31481"/>
                  <a:pt x="771525" y="70315"/>
                </a:cubicBezTo>
                <a:lnTo>
                  <a:pt x="771525" y="632836"/>
                </a:lnTo>
                <a:cubicBezTo>
                  <a:pt x="771525" y="671670"/>
                  <a:pt x="740044" y="703151"/>
                  <a:pt x="701210" y="703151"/>
                </a:cubicBezTo>
                <a:lnTo>
                  <a:pt x="70315" y="703151"/>
                </a:lnTo>
                <a:cubicBezTo>
                  <a:pt x="31481" y="703151"/>
                  <a:pt x="0" y="671670"/>
                  <a:pt x="0" y="632836"/>
                </a:cubicBezTo>
                <a:lnTo>
                  <a:pt x="0" y="70315"/>
                </a:lnTo>
                <a:close/>
              </a:path>
            </a:pathLst>
          </a:custGeom>
          <a:noFill/>
          <a:ln w="19050">
            <a:solidFill>
              <a:srgbClr val="DCE5EE"/>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917" tIns="37837" rIns="42917" bIns="37837" numCol="1" spcCol="1270" anchor="ctr" anchorCtr="0">
            <a:spAutoFit/>
          </a:bodyPr>
          <a:lstStyle/>
          <a:p>
            <a:pPr algn="ctr" defTabSz="355600">
              <a:lnSpc>
                <a:spcPct val="90000"/>
              </a:lnSpc>
              <a:spcAft>
                <a:spcPct val="35000"/>
              </a:spcAft>
            </a:pPr>
            <a:r>
              <a:rPr lang="fr-CH" dirty="0">
                <a:solidFill>
                  <a:srgbClr val="C00000"/>
                </a:solidFill>
              </a:rPr>
              <a:t>ICE</a:t>
            </a:r>
            <a:endParaRPr lang="en-US" dirty="0">
              <a:solidFill>
                <a:srgbClr val="C00000"/>
              </a:solidFill>
            </a:endParaRPr>
          </a:p>
        </p:txBody>
      </p:sp>
    </p:spTree>
    <p:extLst>
      <p:ext uri="{BB962C8B-B14F-4D97-AF65-F5344CB8AC3E}">
        <p14:creationId xmlns:p14="http://schemas.microsoft.com/office/powerpoint/2010/main" val="3474452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6254E-AFD0-430E-BF80-4E315E60CE40}"/>
              </a:ext>
            </a:extLst>
          </p:cNvPr>
          <p:cNvSpPr>
            <a:spLocks noGrp="1"/>
          </p:cNvSpPr>
          <p:nvPr>
            <p:ph type="title"/>
          </p:nvPr>
        </p:nvSpPr>
        <p:spPr/>
        <p:txBody>
          <a:bodyPr/>
          <a:lstStyle/>
          <a:p>
            <a:r>
              <a:rPr lang="en-GB" dirty="0"/>
              <a:t>Personalised medicine in Asthma</a:t>
            </a:r>
          </a:p>
        </p:txBody>
      </p:sp>
      <p:sp>
        <p:nvSpPr>
          <p:cNvPr id="3" name="Content Placeholder 2">
            <a:extLst>
              <a:ext uri="{FF2B5EF4-FFF2-40B4-BE49-F238E27FC236}">
                <a16:creationId xmlns:a16="http://schemas.microsoft.com/office/drawing/2014/main" xmlns="" id="{E5A85856-6CC1-4265-84C7-ABBA838C3170}"/>
              </a:ext>
            </a:extLst>
          </p:cNvPr>
          <p:cNvSpPr>
            <a:spLocks noGrp="1"/>
          </p:cNvSpPr>
          <p:nvPr>
            <p:ph idx="1"/>
          </p:nvPr>
        </p:nvSpPr>
        <p:spPr/>
        <p:txBody>
          <a:bodyPr/>
          <a:lstStyle/>
          <a:p>
            <a:r>
              <a:rPr lang="en-GB" b="0" dirty="0">
                <a:solidFill>
                  <a:schemeClr val="tx2"/>
                </a:solidFill>
                <a:latin typeface="+mn-lt"/>
              </a:rPr>
              <a:t>Research has led to great improvements in personalised clinical practice:</a:t>
            </a:r>
          </a:p>
          <a:p>
            <a:endParaRPr lang="en-GB" b="0" dirty="0">
              <a:solidFill>
                <a:schemeClr val="tx2"/>
              </a:solidFill>
              <a:latin typeface="+mn-lt"/>
            </a:endParaRPr>
          </a:p>
          <a:p>
            <a:r>
              <a:rPr lang="en-GB" b="0" dirty="0">
                <a:solidFill>
                  <a:schemeClr val="tx2"/>
                </a:solidFill>
                <a:latin typeface="+mn-lt"/>
              </a:rPr>
              <a:t>Mostly for severe eosinophilic asthma </a:t>
            </a:r>
            <a:r>
              <a:rPr lang="en-GB" b="0" dirty="0">
                <a:latin typeface="+mn-lt"/>
              </a:rPr>
              <a:t>(a sub-type of asthma)</a:t>
            </a:r>
            <a:endParaRPr lang="en-GB" b="0" dirty="0">
              <a:solidFill>
                <a:schemeClr val="tx2"/>
              </a:solidFill>
              <a:latin typeface="+mn-lt"/>
            </a:endParaRPr>
          </a:p>
          <a:p>
            <a:endParaRPr lang="en-GB" b="0" dirty="0">
              <a:solidFill>
                <a:schemeClr val="tx2"/>
              </a:solidFill>
              <a:latin typeface="+mn-lt"/>
            </a:endParaRPr>
          </a:p>
          <a:p>
            <a:r>
              <a:rPr lang="en-GB" b="0" dirty="0">
                <a:solidFill>
                  <a:schemeClr val="tx2"/>
                </a:solidFill>
                <a:latin typeface="+mn-lt"/>
              </a:rPr>
              <a:t>Biomarker:  Simple blood cell count</a:t>
            </a:r>
          </a:p>
          <a:p>
            <a:endParaRPr lang="en-GB" b="0" dirty="0">
              <a:solidFill>
                <a:schemeClr val="tx2"/>
              </a:solidFill>
              <a:latin typeface="+mn-lt"/>
            </a:endParaRPr>
          </a:p>
          <a:p>
            <a:r>
              <a:rPr lang="en-GB" b="0" dirty="0">
                <a:solidFill>
                  <a:schemeClr val="tx2"/>
                </a:solidFill>
                <a:latin typeface="+mn-lt"/>
              </a:rPr>
              <a:t>Biologic therapies: anti-</a:t>
            </a:r>
            <a:r>
              <a:rPr lang="en-GB" b="0" dirty="0" err="1">
                <a:solidFill>
                  <a:schemeClr val="tx2"/>
                </a:solidFill>
                <a:latin typeface="+mn-lt"/>
              </a:rPr>
              <a:t>IgE</a:t>
            </a:r>
            <a:r>
              <a:rPr lang="en-GB" b="0" dirty="0">
                <a:solidFill>
                  <a:schemeClr val="tx2"/>
                </a:solidFill>
                <a:latin typeface="+mn-lt"/>
              </a:rPr>
              <a:t> and anti-IL5 therapies (treatments targeting two sub-types of asthma) which have driven the adaptation of precision medicine. </a:t>
            </a:r>
          </a:p>
          <a:p>
            <a:endParaRPr lang="en-GB" dirty="0"/>
          </a:p>
          <a:p>
            <a:endParaRPr lang="en-GB" dirty="0"/>
          </a:p>
        </p:txBody>
      </p:sp>
    </p:spTree>
    <p:extLst>
      <p:ext uri="{BB962C8B-B14F-4D97-AF65-F5344CB8AC3E}">
        <p14:creationId xmlns:p14="http://schemas.microsoft.com/office/powerpoint/2010/main" val="2162727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cap="none" dirty="0"/>
              <a:t>SHARP – Severe Asthma CRC - </a:t>
            </a:r>
            <a:r>
              <a:rPr lang="en-US" cap="none" dirty="0"/>
              <a:t>addressing key questions through large collaborations</a:t>
            </a:r>
            <a:endParaRPr lang="en-GB" cap="none" dirty="0"/>
          </a:p>
        </p:txBody>
      </p:sp>
      <p:graphicFrame>
        <p:nvGraphicFramePr>
          <p:cNvPr id="6" name="Diagram 5"/>
          <p:cNvGraphicFramePr/>
          <p:nvPr>
            <p:extLst>
              <p:ext uri="{D42A27DB-BD31-4B8C-83A1-F6EECF244321}">
                <p14:modId xmlns:p14="http://schemas.microsoft.com/office/powerpoint/2010/main" val="1321483082"/>
              </p:ext>
            </p:extLst>
          </p:nvPr>
        </p:nvGraphicFramePr>
        <p:xfrm>
          <a:off x="2123728" y="3960603"/>
          <a:ext cx="5328592" cy="2460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2367857372"/>
              </p:ext>
            </p:extLst>
          </p:nvPr>
        </p:nvGraphicFramePr>
        <p:xfrm>
          <a:off x="-324544" y="1772816"/>
          <a:ext cx="4968552" cy="3096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Arrow: Right 3"/>
          <p:cNvSpPr/>
          <p:nvPr/>
        </p:nvSpPr>
        <p:spPr>
          <a:xfrm rot="2088205">
            <a:off x="2513178" y="4618289"/>
            <a:ext cx="936104" cy="396441"/>
          </a:xfrm>
          <a:prstGeom prst="rightArrow">
            <a:avLst/>
          </a:prstGeom>
          <a:gradFill flip="none" rotWithShape="1">
            <a:gsLst>
              <a:gs pos="0">
                <a:srgbClr val="00508E">
                  <a:shade val="30000"/>
                  <a:satMod val="115000"/>
                </a:srgbClr>
              </a:gs>
              <a:gs pos="50000">
                <a:srgbClr val="00508E">
                  <a:shade val="67500"/>
                  <a:satMod val="115000"/>
                </a:srgbClr>
              </a:gs>
              <a:gs pos="100000">
                <a:srgbClr val="00508E">
                  <a:shade val="100000"/>
                  <a:satMod val="115000"/>
                </a:srgbClr>
              </a:gs>
            </a:gsLst>
            <a:lin ang="13500000" scaled="1"/>
            <a:tileRect/>
          </a:gradFill>
          <a:ln w="25400" cap="flat" cmpd="sng" algn="ctr">
            <a:solidFill>
              <a:prstClr val="white">
                <a:hueOff val="0"/>
                <a:satOff val="0"/>
                <a:lumOff val="0"/>
                <a:alphaOff val="0"/>
              </a:prstClr>
            </a:solidFill>
            <a:prstDash val="solid"/>
          </a:ln>
          <a:effectLst/>
        </p:spPr>
        <p:txBody>
          <a:bodyPr spcFirstLastPara="0" vert="horz" wrap="square" lIns="11430" tIns="11430" rIns="11430" bIns="11430" numCol="1" spcCol="1270" anchor="ctr" anchorCtr="0">
            <a:noAutofit/>
          </a:bodyPr>
          <a:lstStyle/>
          <a:p>
            <a:endParaRPr lang="fr-CH" sz="900"/>
          </a:p>
        </p:txBody>
      </p:sp>
      <p:graphicFrame>
        <p:nvGraphicFramePr>
          <p:cNvPr id="7" name="Diagram 6"/>
          <p:cNvGraphicFramePr/>
          <p:nvPr>
            <p:extLst>
              <p:ext uri="{D42A27DB-BD31-4B8C-83A1-F6EECF244321}">
                <p14:modId xmlns:p14="http://schemas.microsoft.com/office/powerpoint/2010/main" val="1765794257"/>
              </p:ext>
            </p:extLst>
          </p:nvPr>
        </p:nvGraphicFramePr>
        <p:xfrm>
          <a:off x="5436096" y="1988839"/>
          <a:ext cx="2952328" cy="197176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8" name="Arrow: Right 17"/>
          <p:cNvSpPr/>
          <p:nvPr/>
        </p:nvSpPr>
        <p:spPr>
          <a:xfrm rot="8180928">
            <a:off x="6305945" y="4201109"/>
            <a:ext cx="936104" cy="396441"/>
          </a:xfrm>
          <a:prstGeom prst="rightArrow">
            <a:avLst/>
          </a:prstGeom>
          <a:gradFill flip="none" rotWithShape="1">
            <a:gsLst>
              <a:gs pos="0">
                <a:srgbClr val="00508E">
                  <a:shade val="30000"/>
                  <a:satMod val="115000"/>
                </a:srgbClr>
              </a:gs>
              <a:gs pos="50000">
                <a:srgbClr val="00508E">
                  <a:shade val="67500"/>
                  <a:satMod val="115000"/>
                </a:srgbClr>
              </a:gs>
              <a:gs pos="100000">
                <a:srgbClr val="00508E">
                  <a:shade val="100000"/>
                  <a:satMod val="115000"/>
                </a:srgbClr>
              </a:gs>
            </a:gsLst>
            <a:lin ang="13500000" scaled="1"/>
            <a:tileRect/>
          </a:gradFill>
          <a:ln w="25400" cap="flat" cmpd="sng" algn="ctr">
            <a:solidFill>
              <a:prstClr val="white">
                <a:hueOff val="0"/>
                <a:satOff val="0"/>
                <a:lumOff val="0"/>
                <a:alphaOff val="0"/>
              </a:prstClr>
            </a:solidFill>
            <a:prstDash val="solid"/>
          </a:ln>
          <a:effectLst/>
        </p:spPr>
        <p:txBody>
          <a:bodyPr spcFirstLastPara="0" vert="horz" wrap="square" lIns="11430" tIns="11430" rIns="11430" bIns="11430" numCol="1" spcCol="1270" anchor="ctr" anchorCtr="0">
            <a:noAutofit/>
          </a:bodyPr>
          <a:lstStyle/>
          <a:p>
            <a:endParaRPr lang="fr-CH" sz="900"/>
          </a:p>
        </p:txBody>
      </p:sp>
      <p:sp>
        <p:nvSpPr>
          <p:cNvPr id="8" name="Oval 7"/>
          <p:cNvSpPr/>
          <p:nvPr/>
        </p:nvSpPr>
        <p:spPr>
          <a:xfrm>
            <a:off x="3419872" y="3571051"/>
            <a:ext cx="2893506" cy="2904203"/>
          </a:xfrm>
          <a:prstGeom prst="ellipse">
            <a:avLst/>
          </a:prstGeom>
          <a:noFill/>
          <a:ln w="6350">
            <a:solidFill>
              <a:srgbClr val="CE003C">
                <a:alpha val="24000"/>
              </a:srgbClr>
            </a:solidFill>
          </a:ln>
          <a:effectLst/>
        </p:spPr>
        <p:txBody>
          <a:bodyPr rtlCol="0" anchor="ctr"/>
          <a:lstStyle/>
          <a:p>
            <a:pPr algn="ctr"/>
            <a:endParaRPr lang="fr-CH"/>
          </a:p>
        </p:txBody>
      </p:sp>
    </p:spTree>
    <p:extLst>
      <p:ext uri="{BB962C8B-B14F-4D97-AF65-F5344CB8AC3E}">
        <p14:creationId xmlns:p14="http://schemas.microsoft.com/office/powerpoint/2010/main" val="2105886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691AF1-A9A8-4D93-9C74-F26CED30FC6B}"/>
              </a:ext>
            </a:extLst>
          </p:cNvPr>
          <p:cNvSpPr>
            <a:spLocks noGrp="1"/>
          </p:cNvSpPr>
          <p:nvPr>
            <p:ph type="title"/>
          </p:nvPr>
        </p:nvSpPr>
        <p:spPr/>
        <p:txBody>
          <a:bodyPr/>
          <a:lstStyle/>
          <a:p>
            <a:r>
              <a:rPr lang="en-GB" dirty="0"/>
              <a:t>SHARP – </a:t>
            </a:r>
            <a:r>
              <a:rPr lang="en-US" cap="none" dirty="0"/>
              <a:t>patient-</a:t>
            </a:r>
            <a:r>
              <a:rPr lang="en-US" cap="none" dirty="0" err="1"/>
              <a:t>centred</a:t>
            </a:r>
            <a:r>
              <a:rPr lang="en-US" cap="none" dirty="0"/>
              <a:t> research collaboration</a:t>
            </a:r>
            <a:endParaRPr lang="en-GB" cap="none" dirty="0"/>
          </a:p>
        </p:txBody>
      </p:sp>
      <p:sp>
        <p:nvSpPr>
          <p:cNvPr id="3" name="Content Placeholder 2">
            <a:extLst>
              <a:ext uri="{FF2B5EF4-FFF2-40B4-BE49-F238E27FC236}">
                <a16:creationId xmlns:a16="http://schemas.microsoft.com/office/drawing/2014/main" xmlns="" id="{C3A3C2D1-CB81-4A42-AF70-B117DDD1A364}"/>
              </a:ext>
            </a:extLst>
          </p:cNvPr>
          <p:cNvSpPr>
            <a:spLocks noGrp="1"/>
          </p:cNvSpPr>
          <p:nvPr>
            <p:ph idx="1"/>
          </p:nvPr>
        </p:nvSpPr>
        <p:spPr/>
        <p:txBody>
          <a:bodyPr/>
          <a:lstStyle/>
          <a:p>
            <a:pPr>
              <a:spcBef>
                <a:spcPts val="1200"/>
              </a:spcBef>
            </a:pPr>
            <a:r>
              <a:rPr lang="en-US" dirty="0"/>
              <a:t>Focus around patients needs for improvement of care and quality of life</a:t>
            </a:r>
          </a:p>
          <a:p>
            <a:pPr>
              <a:spcBef>
                <a:spcPts val="1200"/>
              </a:spcBef>
            </a:pPr>
            <a:r>
              <a:rPr lang="en-US" dirty="0"/>
              <a:t>Engagement of patient representatives at every level </a:t>
            </a:r>
          </a:p>
          <a:p>
            <a:pPr lvl="1">
              <a:spcBef>
                <a:spcPts val="1200"/>
              </a:spcBef>
            </a:pPr>
            <a:r>
              <a:rPr lang="en-GB" dirty="0"/>
              <a:t>Steering committee led by 2 academics and 2 patients</a:t>
            </a:r>
          </a:p>
          <a:p>
            <a:pPr lvl="1">
              <a:spcBef>
                <a:spcPts val="1200"/>
              </a:spcBef>
            </a:pPr>
            <a:r>
              <a:rPr lang="en-GB" dirty="0"/>
              <a:t>Patient Advisory Group (including EFA representative)</a:t>
            </a:r>
          </a:p>
          <a:p>
            <a:pPr lvl="1">
              <a:spcBef>
                <a:spcPts val="1200"/>
              </a:spcBef>
            </a:pPr>
            <a:r>
              <a:rPr lang="en-US" dirty="0"/>
              <a:t>Active participation to set-up the research agenda to prioritize what have the greatest impact on patients.</a:t>
            </a:r>
          </a:p>
          <a:p>
            <a:pPr>
              <a:spcBef>
                <a:spcPts val="1200"/>
              </a:spcBef>
            </a:pPr>
            <a:r>
              <a:rPr lang="en-US" dirty="0"/>
              <a:t>Patients seen as equal partners</a:t>
            </a:r>
          </a:p>
          <a:p>
            <a:pPr>
              <a:spcBef>
                <a:spcPts val="1200"/>
              </a:spcBef>
            </a:pPr>
            <a:r>
              <a:rPr lang="en-US" dirty="0"/>
              <a:t>Commitment of all project partners to keep patient needs central</a:t>
            </a:r>
          </a:p>
          <a:p>
            <a:pPr>
              <a:spcBef>
                <a:spcPts val="1200"/>
              </a:spcBef>
            </a:pPr>
            <a:r>
              <a:rPr lang="en-US" dirty="0"/>
              <a:t>Results shared with patients through ELF</a:t>
            </a:r>
          </a:p>
          <a:p>
            <a:pPr>
              <a:spcBef>
                <a:spcPts val="1200"/>
              </a:spcBef>
            </a:pPr>
            <a:endParaRPr lang="en-GB" dirty="0"/>
          </a:p>
        </p:txBody>
      </p:sp>
    </p:spTree>
    <p:extLst>
      <p:ext uri="{BB962C8B-B14F-4D97-AF65-F5344CB8AC3E}">
        <p14:creationId xmlns:p14="http://schemas.microsoft.com/office/powerpoint/2010/main" val="300858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511ED734-5A6C-4766-A2E8-259988C4E7CD}"/>
              </a:ext>
            </a:extLst>
          </p:cNvPr>
          <p:cNvSpPr>
            <a:spLocks noGrp="1"/>
          </p:cNvSpPr>
          <p:nvPr>
            <p:ph type="subTitle" idx="1"/>
          </p:nvPr>
        </p:nvSpPr>
        <p:spPr/>
        <p:txBody>
          <a:bodyPr/>
          <a:lstStyle/>
          <a:p>
            <a:r>
              <a:rPr lang="en-GB" dirty="0"/>
              <a:t>Carlos Robalo Cordeiro </a:t>
            </a:r>
          </a:p>
          <a:p>
            <a:r>
              <a:rPr lang="en-GB" dirty="0"/>
              <a:t>ERS Secretary General</a:t>
            </a:r>
          </a:p>
        </p:txBody>
      </p:sp>
      <p:sp>
        <p:nvSpPr>
          <p:cNvPr id="3" name="Title 2">
            <a:extLst>
              <a:ext uri="{FF2B5EF4-FFF2-40B4-BE49-F238E27FC236}">
                <a16:creationId xmlns:a16="http://schemas.microsoft.com/office/drawing/2014/main" xmlns="" id="{2FE7D970-0C9C-468B-B4CD-2B8E1D378D9E}"/>
              </a:ext>
            </a:extLst>
          </p:cNvPr>
          <p:cNvSpPr>
            <a:spLocks noGrp="1"/>
          </p:cNvSpPr>
          <p:nvPr>
            <p:ph type="title"/>
          </p:nvPr>
        </p:nvSpPr>
        <p:spPr/>
        <p:txBody>
          <a:bodyPr>
            <a:normAutofit fontScale="90000"/>
          </a:bodyPr>
          <a:lstStyle/>
          <a:p>
            <a:r>
              <a:rPr lang="en-GB" b="1" dirty="0"/>
              <a:t>Personalised Medicine </a:t>
            </a:r>
            <a:br>
              <a:rPr lang="en-GB" b="1" dirty="0"/>
            </a:br>
            <a:r>
              <a:rPr lang="en-GB" dirty="0"/>
              <a:t/>
            </a:r>
            <a:br>
              <a:rPr lang="en-GB" dirty="0"/>
            </a:br>
            <a:r>
              <a:rPr lang="en-GB" b="1" dirty="0"/>
              <a:t>Where are we in asthma and COPD? </a:t>
            </a:r>
            <a:r>
              <a:rPr lang="en-GB" dirty="0"/>
              <a:t>	</a:t>
            </a:r>
            <a:br>
              <a:rPr lang="en-GB" dirty="0"/>
            </a:br>
            <a:endParaRPr lang="en-GB" dirty="0"/>
          </a:p>
        </p:txBody>
      </p:sp>
    </p:spTree>
    <p:extLst>
      <p:ext uri="{BB962C8B-B14F-4D97-AF65-F5344CB8AC3E}">
        <p14:creationId xmlns:p14="http://schemas.microsoft.com/office/powerpoint/2010/main" val="3311655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EBA5F62-DA24-46A1-8480-1BFBEB879D0B}"/>
              </a:ext>
            </a:extLst>
          </p:cNvPr>
          <p:cNvPicPr>
            <a:picLocks noChangeAspect="1"/>
          </p:cNvPicPr>
          <p:nvPr/>
        </p:nvPicPr>
        <p:blipFill>
          <a:blip r:embed="rId3"/>
          <a:stretch>
            <a:fillRect/>
          </a:stretch>
        </p:blipFill>
        <p:spPr>
          <a:xfrm>
            <a:off x="0" y="33666"/>
            <a:ext cx="6057900" cy="1162050"/>
          </a:xfrm>
          <a:prstGeom prst="rect">
            <a:avLst/>
          </a:prstGeom>
        </p:spPr>
      </p:pic>
      <p:sp>
        <p:nvSpPr>
          <p:cNvPr id="3" name="Content Placeholder 2">
            <a:extLst>
              <a:ext uri="{FF2B5EF4-FFF2-40B4-BE49-F238E27FC236}">
                <a16:creationId xmlns:a16="http://schemas.microsoft.com/office/drawing/2014/main" xmlns="" id="{E579AB48-F23C-41A5-B8AF-A7E71B9B84B8}"/>
              </a:ext>
            </a:extLst>
          </p:cNvPr>
          <p:cNvSpPr>
            <a:spLocks noGrp="1"/>
          </p:cNvSpPr>
          <p:nvPr>
            <p:ph idx="4294967295"/>
          </p:nvPr>
        </p:nvSpPr>
        <p:spPr>
          <a:xfrm>
            <a:off x="323528" y="1751013"/>
            <a:ext cx="7906072" cy="4411662"/>
          </a:xfrm>
        </p:spPr>
        <p:txBody>
          <a:bodyPr/>
          <a:lstStyle/>
          <a:p>
            <a:r>
              <a:rPr lang="en-GB" b="0" dirty="0"/>
              <a:t>Of course personalised medicine in asthma should not be restricted to the severe spectrum of the disease and it is really time to also apply the principle to patients with mild to moderate disease.</a:t>
            </a:r>
          </a:p>
          <a:p>
            <a:endParaRPr lang="en-GB" b="0" dirty="0"/>
          </a:p>
          <a:p>
            <a:r>
              <a:rPr lang="en-GB" b="0" dirty="0"/>
              <a:t>But to get to this stage we will need more research especially more clinical trials.</a:t>
            </a:r>
          </a:p>
          <a:p>
            <a:endParaRPr lang="en-GB" b="0" dirty="0"/>
          </a:p>
          <a:p>
            <a:r>
              <a:rPr lang="en-GB" b="0" dirty="0"/>
              <a:t>For example trialling whether inhaled corticosteroids are useful or not in non-eosinophilic asthma</a:t>
            </a:r>
            <a:endParaRPr lang="en-GB" dirty="0"/>
          </a:p>
        </p:txBody>
      </p:sp>
    </p:spTree>
    <p:extLst>
      <p:ext uri="{BB962C8B-B14F-4D97-AF65-F5344CB8AC3E}">
        <p14:creationId xmlns:p14="http://schemas.microsoft.com/office/powerpoint/2010/main" val="1017028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cstate="print"/>
          <a:srcRect/>
          <a:stretch>
            <a:fillRect/>
          </a:stretch>
        </p:blipFill>
        <p:spPr bwMode="auto">
          <a:xfrm>
            <a:off x="323850" y="2868613"/>
            <a:ext cx="8604250" cy="2936875"/>
          </a:xfrm>
          <a:prstGeom prst="rect">
            <a:avLst/>
          </a:prstGeom>
          <a:noFill/>
          <a:ln w="9525">
            <a:noFill/>
            <a:round/>
            <a:headEnd/>
            <a:tailEnd/>
          </a:ln>
        </p:spPr>
      </p:pic>
      <p:sp>
        <p:nvSpPr>
          <p:cNvPr id="23555" name="6 Rectángulo"/>
          <p:cNvSpPr>
            <a:spLocks noChangeArrowheads="1"/>
          </p:cNvSpPr>
          <p:nvPr/>
        </p:nvSpPr>
        <p:spPr bwMode="auto">
          <a:xfrm>
            <a:off x="3492500" y="2227263"/>
            <a:ext cx="4572000" cy="338137"/>
          </a:xfrm>
          <a:prstGeom prst="rect">
            <a:avLst/>
          </a:prstGeom>
          <a:noFill/>
          <a:ln w="9525">
            <a:noFill/>
            <a:miter lim="800000"/>
            <a:headEnd/>
            <a:tailEnd/>
          </a:ln>
        </p:spPr>
        <p:txBody>
          <a:bodyPr>
            <a:spAutoFit/>
          </a:bodyPr>
          <a:lstStyle/>
          <a:p>
            <a:pPr algn="r"/>
            <a:r>
              <a:rPr lang="en-US" sz="1600" i="1"/>
              <a:t>Thorax </a:t>
            </a:r>
            <a:r>
              <a:rPr lang="en-US" sz="1600"/>
              <a:t>68: 687-690, 2013</a:t>
            </a:r>
          </a:p>
        </p:txBody>
      </p:sp>
      <p:pic>
        <p:nvPicPr>
          <p:cNvPr id="23556" name="Picture 6"/>
          <p:cNvPicPr>
            <a:picLocks noChangeAspect="1" noChangeArrowheads="1"/>
          </p:cNvPicPr>
          <p:nvPr/>
        </p:nvPicPr>
        <p:blipFill>
          <a:blip r:embed="rId4" cstate="print"/>
          <a:srcRect/>
          <a:stretch>
            <a:fillRect/>
          </a:stretch>
        </p:blipFill>
        <p:spPr bwMode="auto">
          <a:xfrm>
            <a:off x="847725" y="665163"/>
            <a:ext cx="7448550" cy="1562100"/>
          </a:xfrm>
          <a:prstGeom prst="rect">
            <a:avLst/>
          </a:prstGeom>
          <a:noFill/>
          <a:ln w="9525">
            <a:noFill/>
            <a:miter lim="800000"/>
            <a:headEnd/>
            <a:tailEnd/>
          </a:ln>
          <a:effectLst>
            <a:prstShdw prst="shdw13" dist="53882" dir="13500000">
              <a:schemeClr val="bg2">
                <a:alpha val="50000"/>
              </a:schemeClr>
            </a:prstShdw>
          </a:effectLst>
        </p:spPr>
      </p:pic>
    </p:spTree>
    <p:extLst>
      <p:ext uri="{BB962C8B-B14F-4D97-AF65-F5344CB8AC3E}">
        <p14:creationId xmlns:p14="http://schemas.microsoft.com/office/powerpoint/2010/main" val="54053677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xmlns="" id="{0B4B9F1B-4CD9-4995-B994-64BFD123452A}"/>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sz="1451" b="1">
                <a:latin typeface="Arial" panose="020B0604020202020204" pitchFamily="34" charset="0"/>
              </a:rPr>
              <a:t>Chronic obstructive pulmonary disease control panel for personalised medicine in the clinic. </a:t>
            </a:r>
          </a:p>
        </p:txBody>
      </p:sp>
      <p:pic>
        <p:nvPicPr>
          <p:cNvPr id="3074" name="Picture 2">
            <a:extLst>
              <a:ext uri="{FF2B5EF4-FFF2-40B4-BE49-F238E27FC236}">
                <a16:creationId xmlns:a16="http://schemas.microsoft.com/office/drawing/2014/main" xmlns="" id="{3E3F7401-1FBC-41F1-8A3B-70F55F8B64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5841" y="6205321"/>
            <a:ext cx="816480" cy="5227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xmlns="" id="{C80721F2-75D5-425B-AB59-5C73588A3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01" y="979561"/>
            <a:ext cx="778176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xmlns="" id="{12A300E2-8508-40ED-9E61-0F2BF76D35BA}"/>
              </a:ext>
            </a:extLst>
          </p:cNvPr>
          <p:cNvSpPr txBox="1">
            <a:spLocks noChangeArrowheads="1"/>
          </p:cNvSpPr>
          <p:nvPr/>
        </p:nvSpPr>
        <p:spPr bwMode="auto">
          <a:xfrm>
            <a:off x="684001" y="59720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89" b="1">
                <a:latin typeface="Arial" panose="020B0604020202020204" pitchFamily="34" charset="0"/>
              </a:rPr>
              <a:t>Alvar Agusti Thorax doi:10.1136/thoraxjnl-2014-205507</a:t>
            </a:r>
          </a:p>
        </p:txBody>
      </p:sp>
      <p:sp>
        <p:nvSpPr>
          <p:cNvPr id="3077" name="Text Box 5">
            <a:extLst>
              <a:ext uri="{FF2B5EF4-FFF2-40B4-BE49-F238E27FC236}">
                <a16:creationId xmlns:a16="http://schemas.microsoft.com/office/drawing/2014/main" xmlns="" id="{0418AA0A-C62F-4A85-A17B-5C8BBA343AA0}"/>
              </a:ext>
            </a:extLst>
          </p:cNvPr>
          <p:cNvSpPr txBox="1">
            <a:spLocks noChangeArrowheads="1"/>
          </p:cNvSpPr>
          <p:nvPr/>
        </p:nvSpPr>
        <p:spPr bwMode="auto">
          <a:xfrm>
            <a:off x="97921" y="6612841"/>
            <a:ext cx="685728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9pPr>
          </a:lstStyle>
          <a:p>
            <a:r>
              <a:rPr lang="en-GB" altLang="en-US" sz="907">
                <a:latin typeface="Arial" panose="020B0604020202020204" pitchFamily="34" charset="0"/>
              </a:rPr>
              <a:t>Copyright © BMJ Publishing Group Ltd &amp; British Thoracic Society. All rights reserved.</a:t>
            </a:r>
          </a:p>
        </p:txBody>
      </p:sp>
    </p:spTree>
    <p:extLst>
      <p:ext uri="{BB962C8B-B14F-4D97-AF65-F5344CB8AC3E}">
        <p14:creationId xmlns:p14="http://schemas.microsoft.com/office/powerpoint/2010/main" val="36301382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a:spLocks noChangeAspect="1"/>
          </p:cNvSpPr>
          <p:nvPr/>
        </p:nvSpPr>
        <p:spPr>
          <a:xfrm>
            <a:off x="3644900" y="1630363"/>
            <a:ext cx="360363"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 name="4 Elipse"/>
          <p:cNvSpPr>
            <a:spLocks noChangeAspect="1"/>
          </p:cNvSpPr>
          <p:nvPr/>
        </p:nvSpPr>
        <p:spPr>
          <a:xfrm>
            <a:off x="6923088" y="4591050"/>
            <a:ext cx="35877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 name="5 Elipse"/>
          <p:cNvSpPr>
            <a:spLocks noChangeAspect="1"/>
          </p:cNvSpPr>
          <p:nvPr/>
        </p:nvSpPr>
        <p:spPr>
          <a:xfrm>
            <a:off x="6705600" y="3922713"/>
            <a:ext cx="360363"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 name="6 Elipse"/>
          <p:cNvSpPr>
            <a:spLocks noChangeAspect="1"/>
          </p:cNvSpPr>
          <p:nvPr/>
        </p:nvSpPr>
        <p:spPr>
          <a:xfrm>
            <a:off x="1331913" y="1828800"/>
            <a:ext cx="360362"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8" name="7 Elipse"/>
          <p:cNvSpPr>
            <a:spLocks noChangeAspect="1"/>
          </p:cNvSpPr>
          <p:nvPr/>
        </p:nvSpPr>
        <p:spPr>
          <a:xfrm>
            <a:off x="2725738" y="1558925"/>
            <a:ext cx="361950"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9" name="8 Elipse"/>
          <p:cNvSpPr>
            <a:spLocks noChangeAspect="1"/>
          </p:cNvSpPr>
          <p:nvPr/>
        </p:nvSpPr>
        <p:spPr>
          <a:xfrm>
            <a:off x="5341938" y="1046163"/>
            <a:ext cx="360362"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0" name="9 Elipse"/>
          <p:cNvSpPr>
            <a:spLocks noChangeAspect="1"/>
          </p:cNvSpPr>
          <p:nvPr/>
        </p:nvSpPr>
        <p:spPr>
          <a:xfrm>
            <a:off x="4868863" y="2170113"/>
            <a:ext cx="360362" cy="361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1" name="10 Elipse"/>
          <p:cNvSpPr>
            <a:spLocks noChangeAspect="1"/>
          </p:cNvSpPr>
          <p:nvPr/>
        </p:nvSpPr>
        <p:spPr>
          <a:xfrm>
            <a:off x="3663950" y="2684463"/>
            <a:ext cx="360363"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2" name="11 Elipse"/>
          <p:cNvSpPr>
            <a:spLocks noChangeAspect="1"/>
          </p:cNvSpPr>
          <p:nvPr/>
        </p:nvSpPr>
        <p:spPr>
          <a:xfrm>
            <a:off x="2478088" y="5399088"/>
            <a:ext cx="360362" cy="358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3" name="12 Elipse"/>
          <p:cNvSpPr>
            <a:spLocks noChangeAspect="1"/>
          </p:cNvSpPr>
          <p:nvPr/>
        </p:nvSpPr>
        <p:spPr>
          <a:xfrm>
            <a:off x="1150938" y="4083050"/>
            <a:ext cx="360362"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4" name="13 Elipse"/>
          <p:cNvSpPr>
            <a:spLocks noChangeAspect="1"/>
          </p:cNvSpPr>
          <p:nvPr/>
        </p:nvSpPr>
        <p:spPr>
          <a:xfrm>
            <a:off x="3232150" y="4171950"/>
            <a:ext cx="360363"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5" name="14 Elipse"/>
          <p:cNvSpPr>
            <a:spLocks noChangeAspect="1"/>
          </p:cNvSpPr>
          <p:nvPr/>
        </p:nvSpPr>
        <p:spPr>
          <a:xfrm>
            <a:off x="7856538" y="2719388"/>
            <a:ext cx="35877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6" name="15 Elipse"/>
          <p:cNvSpPr>
            <a:spLocks noChangeAspect="1"/>
          </p:cNvSpPr>
          <p:nvPr/>
        </p:nvSpPr>
        <p:spPr>
          <a:xfrm>
            <a:off x="5702300" y="1481138"/>
            <a:ext cx="360363"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7" name="16 Elipse"/>
          <p:cNvSpPr>
            <a:spLocks noChangeAspect="1"/>
          </p:cNvSpPr>
          <p:nvPr/>
        </p:nvSpPr>
        <p:spPr>
          <a:xfrm>
            <a:off x="2984500" y="1930400"/>
            <a:ext cx="360363" cy="3603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8" name="17 Elipse"/>
          <p:cNvSpPr>
            <a:spLocks noChangeAspect="1"/>
          </p:cNvSpPr>
          <p:nvPr/>
        </p:nvSpPr>
        <p:spPr>
          <a:xfrm>
            <a:off x="6308725" y="1914525"/>
            <a:ext cx="360363" cy="35877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9" name="18 Elipse"/>
          <p:cNvSpPr>
            <a:spLocks noChangeAspect="1"/>
          </p:cNvSpPr>
          <p:nvPr/>
        </p:nvSpPr>
        <p:spPr>
          <a:xfrm>
            <a:off x="3062288" y="3065463"/>
            <a:ext cx="360362"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20" name="19 Elipse"/>
          <p:cNvSpPr>
            <a:spLocks noChangeAspect="1"/>
          </p:cNvSpPr>
          <p:nvPr/>
        </p:nvSpPr>
        <p:spPr>
          <a:xfrm>
            <a:off x="2339975" y="4171950"/>
            <a:ext cx="360363" cy="3603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21" name="20 Elipse"/>
          <p:cNvSpPr>
            <a:spLocks noChangeAspect="1"/>
          </p:cNvSpPr>
          <p:nvPr/>
        </p:nvSpPr>
        <p:spPr>
          <a:xfrm>
            <a:off x="3502025" y="4559300"/>
            <a:ext cx="360363" cy="3603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22" name="21 Elipse"/>
          <p:cNvSpPr>
            <a:spLocks noChangeAspect="1"/>
          </p:cNvSpPr>
          <p:nvPr/>
        </p:nvSpPr>
        <p:spPr>
          <a:xfrm>
            <a:off x="1989138" y="5110163"/>
            <a:ext cx="360362"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23" name="22 Elipse"/>
          <p:cNvSpPr>
            <a:spLocks noChangeAspect="1"/>
          </p:cNvSpPr>
          <p:nvPr/>
        </p:nvSpPr>
        <p:spPr>
          <a:xfrm>
            <a:off x="4919663" y="5649913"/>
            <a:ext cx="360362"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24" name="23 Elipse"/>
          <p:cNvSpPr>
            <a:spLocks noChangeAspect="1"/>
          </p:cNvSpPr>
          <p:nvPr/>
        </p:nvSpPr>
        <p:spPr>
          <a:xfrm>
            <a:off x="4648200" y="4805363"/>
            <a:ext cx="360363"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25" name="24 Elipse"/>
          <p:cNvSpPr>
            <a:spLocks noChangeAspect="1"/>
          </p:cNvSpPr>
          <p:nvPr/>
        </p:nvSpPr>
        <p:spPr>
          <a:xfrm>
            <a:off x="6130925" y="3811588"/>
            <a:ext cx="358775"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26" name="25 Elipse"/>
          <p:cNvSpPr>
            <a:spLocks noChangeAspect="1"/>
          </p:cNvSpPr>
          <p:nvPr/>
        </p:nvSpPr>
        <p:spPr>
          <a:xfrm>
            <a:off x="3157538" y="1125538"/>
            <a:ext cx="358775" cy="35877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27" name="26 Elipse"/>
          <p:cNvSpPr>
            <a:spLocks noChangeAspect="1"/>
          </p:cNvSpPr>
          <p:nvPr/>
        </p:nvSpPr>
        <p:spPr>
          <a:xfrm>
            <a:off x="6523038" y="5151438"/>
            <a:ext cx="360362"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28" name="27 Elipse"/>
          <p:cNvSpPr>
            <a:spLocks noChangeAspect="1"/>
          </p:cNvSpPr>
          <p:nvPr/>
        </p:nvSpPr>
        <p:spPr>
          <a:xfrm>
            <a:off x="4394200" y="1781175"/>
            <a:ext cx="358775" cy="3603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29" name="28 Elipse"/>
          <p:cNvSpPr>
            <a:spLocks noChangeAspect="1"/>
          </p:cNvSpPr>
          <p:nvPr/>
        </p:nvSpPr>
        <p:spPr>
          <a:xfrm>
            <a:off x="969963" y="3070225"/>
            <a:ext cx="360362" cy="35877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30" name="29 Elipse"/>
          <p:cNvSpPr>
            <a:spLocks noChangeAspect="1"/>
          </p:cNvSpPr>
          <p:nvPr/>
        </p:nvSpPr>
        <p:spPr>
          <a:xfrm>
            <a:off x="6486525" y="2719388"/>
            <a:ext cx="360363"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31" name="30 Elipse"/>
          <p:cNvSpPr>
            <a:spLocks noChangeAspect="1"/>
          </p:cNvSpPr>
          <p:nvPr/>
        </p:nvSpPr>
        <p:spPr>
          <a:xfrm>
            <a:off x="5313363" y="3451225"/>
            <a:ext cx="360362" cy="3603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32" name="31 Elipse"/>
          <p:cNvSpPr>
            <a:spLocks noChangeAspect="1"/>
          </p:cNvSpPr>
          <p:nvPr/>
        </p:nvSpPr>
        <p:spPr>
          <a:xfrm>
            <a:off x="7496175" y="1990725"/>
            <a:ext cx="360363" cy="35877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33" name="32 Elipse"/>
          <p:cNvSpPr>
            <a:spLocks noChangeAspect="1"/>
          </p:cNvSpPr>
          <p:nvPr/>
        </p:nvSpPr>
        <p:spPr>
          <a:xfrm>
            <a:off x="6342063" y="4337050"/>
            <a:ext cx="361950" cy="3603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34" name="33 Elipse"/>
          <p:cNvSpPr>
            <a:spLocks noChangeAspect="1"/>
          </p:cNvSpPr>
          <p:nvPr/>
        </p:nvSpPr>
        <p:spPr>
          <a:xfrm>
            <a:off x="1381125" y="1200150"/>
            <a:ext cx="358775" cy="35877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35" name="34 Elipse"/>
          <p:cNvSpPr>
            <a:spLocks noChangeAspect="1"/>
          </p:cNvSpPr>
          <p:nvPr/>
        </p:nvSpPr>
        <p:spPr>
          <a:xfrm>
            <a:off x="2100263" y="2535238"/>
            <a:ext cx="360362"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36" name="35 Elipse"/>
          <p:cNvSpPr>
            <a:spLocks noChangeAspect="1"/>
          </p:cNvSpPr>
          <p:nvPr/>
        </p:nvSpPr>
        <p:spPr>
          <a:xfrm>
            <a:off x="1666875" y="3763963"/>
            <a:ext cx="360363"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37" name="36 Elipse"/>
          <p:cNvSpPr>
            <a:spLocks noChangeAspect="1"/>
          </p:cNvSpPr>
          <p:nvPr/>
        </p:nvSpPr>
        <p:spPr>
          <a:xfrm>
            <a:off x="5867400" y="5321300"/>
            <a:ext cx="358775" cy="3603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38" name="37 Elipse"/>
          <p:cNvSpPr>
            <a:spLocks noChangeAspect="1"/>
          </p:cNvSpPr>
          <p:nvPr/>
        </p:nvSpPr>
        <p:spPr>
          <a:xfrm>
            <a:off x="4651375" y="3271838"/>
            <a:ext cx="360363"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39" name="38 Elipse"/>
          <p:cNvSpPr>
            <a:spLocks noChangeAspect="1"/>
          </p:cNvSpPr>
          <p:nvPr/>
        </p:nvSpPr>
        <p:spPr>
          <a:xfrm>
            <a:off x="4102100" y="1165225"/>
            <a:ext cx="360363" cy="3603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40" name="39 Elipse"/>
          <p:cNvSpPr>
            <a:spLocks noChangeAspect="1"/>
          </p:cNvSpPr>
          <p:nvPr/>
        </p:nvSpPr>
        <p:spPr>
          <a:xfrm>
            <a:off x="1878013" y="3271838"/>
            <a:ext cx="360362" cy="360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41" name="40 Elipse"/>
          <p:cNvSpPr>
            <a:spLocks noChangeAspect="1"/>
          </p:cNvSpPr>
          <p:nvPr/>
        </p:nvSpPr>
        <p:spPr>
          <a:xfrm>
            <a:off x="2058988" y="850900"/>
            <a:ext cx="358775"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42" name="41 Elipse"/>
          <p:cNvSpPr>
            <a:spLocks noChangeAspect="1"/>
          </p:cNvSpPr>
          <p:nvPr/>
        </p:nvSpPr>
        <p:spPr>
          <a:xfrm>
            <a:off x="900113" y="2351088"/>
            <a:ext cx="358775" cy="360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43" name="42 Elipse"/>
          <p:cNvSpPr>
            <a:spLocks noChangeAspect="1"/>
          </p:cNvSpPr>
          <p:nvPr/>
        </p:nvSpPr>
        <p:spPr>
          <a:xfrm>
            <a:off x="1920875" y="1687513"/>
            <a:ext cx="358775" cy="360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44" name="43 Elipse"/>
          <p:cNvSpPr>
            <a:spLocks noChangeAspect="1"/>
          </p:cNvSpPr>
          <p:nvPr/>
        </p:nvSpPr>
        <p:spPr>
          <a:xfrm>
            <a:off x="8035925" y="3425825"/>
            <a:ext cx="360363"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45" name="44 Elipse"/>
          <p:cNvSpPr>
            <a:spLocks noChangeAspect="1"/>
          </p:cNvSpPr>
          <p:nvPr/>
        </p:nvSpPr>
        <p:spPr>
          <a:xfrm>
            <a:off x="6635750" y="804863"/>
            <a:ext cx="360363" cy="360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46" name="45 Elipse"/>
          <p:cNvSpPr>
            <a:spLocks noChangeAspect="1"/>
          </p:cNvSpPr>
          <p:nvPr/>
        </p:nvSpPr>
        <p:spPr>
          <a:xfrm>
            <a:off x="4322763" y="2844800"/>
            <a:ext cx="360362"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47" name="46 Elipse"/>
          <p:cNvSpPr>
            <a:spLocks noChangeAspect="1"/>
          </p:cNvSpPr>
          <p:nvPr/>
        </p:nvSpPr>
        <p:spPr>
          <a:xfrm>
            <a:off x="3962400" y="4062413"/>
            <a:ext cx="360363" cy="360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48" name="47 Elipse"/>
          <p:cNvSpPr>
            <a:spLocks noChangeAspect="1"/>
          </p:cNvSpPr>
          <p:nvPr/>
        </p:nvSpPr>
        <p:spPr>
          <a:xfrm>
            <a:off x="5649913" y="3889375"/>
            <a:ext cx="360362"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49" name="48 Elipse"/>
          <p:cNvSpPr>
            <a:spLocks noChangeAspect="1"/>
          </p:cNvSpPr>
          <p:nvPr/>
        </p:nvSpPr>
        <p:spPr>
          <a:xfrm>
            <a:off x="4005263" y="3506788"/>
            <a:ext cx="360362" cy="360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0" name="49 Elipse"/>
          <p:cNvSpPr>
            <a:spLocks noChangeAspect="1"/>
          </p:cNvSpPr>
          <p:nvPr/>
        </p:nvSpPr>
        <p:spPr>
          <a:xfrm>
            <a:off x="3624263" y="5495925"/>
            <a:ext cx="360362"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1" name="50 Elipse"/>
          <p:cNvSpPr>
            <a:spLocks noChangeAspect="1"/>
          </p:cNvSpPr>
          <p:nvPr/>
        </p:nvSpPr>
        <p:spPr>
          <a:xfrm>
            <a:off x="3194050" y="3671888"/>
            <a:ext cx="358775" cy="360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2" name="51 Elipse"/>
          <p:cNvSpPr>
            <a:spLocks noChangeAspect="1"/>
          </p:cNvSpPr>
          <p:nvPr/>
        </p:nvSpPr>
        <p:spPr>
          <a:xfrm>
            <a:off x="7361238" y="3722688"/>
            <a:ext cx="360362" cy="360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3" name="52 Elipse"/>
          <p:cNvSpPr>
            <a:spLocks noChangeAspect="1"/>
          </p:cNvSpPr>
          <p:nvPr/>
        </p:nvSpPr>
        <p:spPr>
          <a:xfrm>
            <a:off x="1379538" y="3349625"/>
            <a:ext cx="360362"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4" name="53 Elipse"/>
          <p:cNvSpPr>
            <a:spLocks noChangeAspect="1"/>
          </p:cNvSpPr>
          <p:nvPr/>
        </p:nvSpPr>
        <p:spPr>
          <a:xfrm>
            <a:off x="4987925" y="1468438"/>
            <a:ext cx="360363" cy="360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5" name="54 Elipse"/>
          <p:cNvSpPr>
            <a:spLocks noChangeAspect="1"/>
          </p:cNvSpPr>
          <p:nvPr/>
        </p:nvSpPr>
        <p:spPr>
          <a:xfrm>
            <a:off x="1400175" y="4679950"/>
            <a:ext cx="360363"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6" name="55 Elipse"/>
          <p:cNvSpPr>
            <a:spLocks noChangeAspect="1"/>
          </p:cNvSpPr>
          <p:nvPr/>
        </p:nvSpPr>
        <p:spPr>
          <a:xfrm>
            <a:off x="2700338" y="4422775"/>
            <a:ext cx="360362" cy="3587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7" name="56 Elipse"/>
          <p:cNvSpPr>
            <a:spLocks noChangeAspect="1"/>
          </p:cNvSpPr>
          <p:nvPr/>
        </p:nvSpPr>
        <p:spPr>
          <a:xfrm>
            <a:off x="2484438" y="3205163"/>
            <a:ext cx="358775" cy="3587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8" name="57 Elipse"/>
          <p:cNvSpPr>
            <a:spLocks noChangeAspect="1"/>
          </p:cNvSpPr>
          <p:nvPr/>
        </p:nvSpPr>
        <p:spPr>
          <a:xfrm>
            <a:off x="6197600" y="4705350"/>
            <a:ext cx="358775"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9" name="58 Elipse"/>
          <p:cNvSpPr>
            <a:spLocks noChangeAspect="1"/>
          </p:cNvSpPr>
          <p:nvPr/>
        </p:nvSpPr>
        <p:spPr>
          <a:xfrm>
            <a:off x="3681413" y="5008563"/>
            <a:ext cx="360362" cy="3587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0" name="59 Elipse"/>
          <p:cNvSpPr>
            <a:spLocks noChangeAspect="1"/>
          </p:cNvSpPr>
          <p:nvPr/>
        </p:nvSpPr>
        <p:spPr>
          <a:xfrm>
            <a:off x="5735638" y="4498975"/>
            <a:ext cx="360362"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1" name="60 Elipse"/>
          <p:cNvSpPr>
            <a:spLocks noChangeAspect="1"/>
          </p:cNvSpPr>
          <p:nvPr/>
        </p:nvSpPr>
        <p:spPr>
          <a:xfrm>
            <a:off x="5334000" y="4992688"/>
            <a:ext cx="358775" cy="360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2" name="61 Elipse"/>
          <p:cNvSpPr>
            <a:spLocks noChangeAspect="1"/>
          </p:cNvSpPr>
          <p:nvPr/>
        </p:nvSpPr>
        <p:spPr>
          <a:xfrm>
            <a:off x="3052763" y="4930775"/>
            <a:ext cx="360362"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3" name="62 Elipse"/>
          <p:cNvSpPr>
            <a:spLocks noChangeAspect="1"/>
          </p:cNvSpPr>
          <p:nvPr/>
        </p:nvSpPr>
        <p:spPr>
          <a:xfrm>
            <a:off x="5313363" y="2143125"/>
            <a:ext cx="360362"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4" name="63 Elipse"/>
          <p:cNvSpPr>
            <a:spLocks noChangeAspect="1"/>
          </p:cNvSpPr>
          <p:nvPr/>
        </p:nvSpPr>
        <p:spPr>
          <a:xfrm>
            <a:off x="2662238" y="2578100"/>
            <a:ext cx="361950" cy="3603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5" name="64 Elipse"/>
          <p:cNvSpPr>
            <a:spLocks noChangeAspect="1"/>
          </p:cNvSpPr>
          <p:nvPr/>
        </p:nvSpPr>
        <p:spPr>
          <a:xfrm>
            <a:off x="4233863" y="5289550"/>
            <a:ext cx="358775" cy="3603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6" name="65 Elipse"/>
          <p:cNvSpPr>
            <a:spLocks noChangeAspect="1"/>
          </p:cNvSpPr>
          <p:nvPr/>
        </p:nvSpPr>
        <p:spPr>
          <a:xfrm>
            <a:off x="5167313" y="4176713"/>
            <a:ext cx="360362"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7" name="66 Elipse"/>
          <p:cNvSpPr>
            <a:spLocks noChangeAspect="1"/>
          </p:cNvSpPr>
          <p:nvPr/>
        </p:nvSpPr>
        <p:spPr>
          <a:xfrm>
            <a:off x="2452688" y="3679825"/>
            <a:ext cx="360362" cy="3603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8" name="67 Elipse"/>
          <p:cNvSpPr>
            <a:spLocks noChangeAspect="1"/>
          </p:cNvSpPr>
          <p:nvPr/>
        </p:nvSpPr>
        <p:spPr>
          <a:xfrm>
            <a:off x="4632325" y="4000500"/>
            <a:ext cx="360363" cy="3603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9" name="68 Elipse"/>
          <p:cNvSpPr>
            <a:spLocks noChangeAspect="1"/>
          </p:cNvSpPr>
          <p:nvPr/>
        </p:nvSpPr>
        <p:spPr>
          <a:xfrm>
            <a:off x="5748338" y="2047875"/>
            <a:ext cx="360362" cy="3603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0" name="69 Elipse"/>
          <p:cNvSpPr>
            <a:spLocks noChangeAspect="1"/>
          </p:cNvSpPr>
          <p:nvPr/>
        </p:nvSpPr>
        <p:spPr>
          <a:xfrm>
            <a:off x="2206625" y="2143125"/>
            <a:ext cx="358775" cy="3603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1" name="70 Elipse"/>
          <p:cNvSpPr>
            <a:spLocks noChangeAspect="1"/>
          </p:cNvSpPr>
          <p:nvPr/>
        </p:nvSpPr>
        <p:spPr>
          <a:xfrm>
            <a:off x="7000875" y="2351088"/>
            <a:ext cx="360363" cy="35877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2" name="71 Elipse"/>
          <p:cNvSpPr>
            <a:spLocks noChangeAspect="1"/>
          </p:cNvSpPr>
          <p:nvPr/>
        </p:nvSpPr>
        <p:spPr>
          <a:xfrm>
            <a:off x="3979863" y="2101850"/>
            <a:ext cx="358775" cy="3603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3" name="72 Elipse"/>
          <p:cNvSpPr>
            <a:spLocks noChangeAspect="1"/>
          </p:cNvSpPr>
          <p:nvPr/>
        </p:nvSpPr>
        <p:spPr>
          <a:xfrm>
            <a:off x="4211638" y="4618038"/>
            <a:ext cx="360362"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4" name="73 Elipse"/>
          <p:cNvSpPr>
            <a:spLocks noChangeAspect="1"/>
          </p:cNvSpPr>
          <p:nvPr/>
        </p:nvSpPr>
        <p:spPr>
          <a:xfrm>
            <a:off x="7316788" y="3021013"/>
            <a:ext cx="358775"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5" name="74 Elipse"/>
          <p:cNvSpPr>
            <a:spLocks noChangeAspect="1"/>
          </p:cNvSpPr>
          <p:nvPr/>
        </p:nvSpPr>
        <p:spPr>
          <a:xfrm>
            <a:off x="6751638" y="3316288"/>
            <a:ext cx="358775" cy="35877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6" name="75 Elipse"/>
          <p:cNvSpPr>
            <a:spLocks noChangeAspect="1"/>
          </p:cNvSpPr>
          <p:nvPr/>
        </p:nvSpPr>
        <p:spPr>
          <a:xfrm>
            <a:off x="2906713" y="5618163"/>
            <a:ext cx="360362"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7" name="76 Elipse"/>
          <p:cNvSpPr>
            <a:spLocks noChangeAspect="1"/>
          </p:cNvSpPr>
          <p:nvPr/>
        </p:nvSpPr>
        <p:spPr>
          <a:xfrm>
            <a:off x="3592513" y="3227388"/>
            <a:ext cx="360362"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8" name="77 Elipse"/>
          <p:cNvSpPr>
            <a:spLocks noChangeAspect="1"/>
          </p:cNvSpPr>
          <p:nvPr/>
        </p:nvSpPr>
        <p:spPr>
          <a:xfrm>
            <a:off x="5021263" y="2827338"/>
            <a:ext cx="360362"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9" name="78 Elipse"/>
          <p:cNvSpPr>
            <a:spLocks noChangeAspect="1"/>
          </p:cNvSpPr>
          <p:nvPr/>
        </p:nvSpPr>
        <p:spPr>
          <a:xfrm>
            <a:off x="5865813" y="922338"/>
            <a:ext cx="360362"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80" name="79 Elipse"/>
          <p:cNvSpPr>
            <a:spLocks noChangeAspect="1"/>
          </p:cNvSpPr>
          <p:nvPr/>
        </p:nvSpPr>
        <p:spPr>
          <a:xfrm>
            <a:off x="1847850" y="4264025"/>
            <a:ext cx="358775" cy="3603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81" name="80 Elipse"/>
          <p:cNvSpPr>
            <a:spLocks noChangeAspect="1"/>
          </p:cNvSpPr>
          <p:nvPr/>
        </p:nvSpPr>
        <p:spPr>
          <a:xfrm>
            <a:off x="7675563" y="4445000"/>
            <a:ext cx="360362" cy="3603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82" name="81 Elipse"/>
          <p:cNvSpPr>
            <a:spLocks noChangeAspect="1"/>
          </p:cNvSpPr>
          <p:nvPr/>
        </p:nvSpPr>
        <p:spPr>
          <a:xfrm>
            <a:off x="6705600" y="1327150"/>
            <a:ext cx="360363" cy="3603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83" name="82 Elipse"/>
          <p:cNvSpPr>
            <a:spLocks noChangeAspect="1"/>
          </p:cNvSpPr>
          <p:nvPr/>
        </p:nvSpPr>
        <p:spPr>
          <a:xfrm>
            <a:off x="1393825" y="2684463"/>
            <a:ext cx="360363" cy="35877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84" name="83 Elipse"/>
          <p:cNvSpPr>
            <a:spLocks noChangeAspect="1"/>
          </p:cNvSpPr>
          <p:nvPr/>
        </p:nvSpPr>
        <p:spPr>
          <a:xfrm>
            <a:off x="6278563" y="3214688"/>
            <a:ext cx="360362"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85" name="84 Elipse"/>
          <p:cNvSpPr>
            <a:spLocks noChangeAspect="1"/>
          </p:cNvSpPr>
          <p:nvPr/>
        </p:nvSpPr>
        <p:spPr>
          <a:xfrm>
            <a:off x="2362200" y="4765675"/>
            <a:ext cx="358775" cy="35877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86" name="85 Elipse"/>
          <p:cNvSpPr>
            <a:spLocks noChangeAspect="1"/>
          </p:cNvSpPr>
          <p:nvPr/>
        </p:nvSpPr>
        <p:spPr>
          <a:xfrm>
            <a:off x="5646738" y="2981325"/>
            <a:ext cx="360362" cy="35877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87" name="86 Elipse"/>
          <p:cNvSpPr>
            <a:spLocks noChangeAspect="1"/>
          </p:cNvSpPr>
          <p:nvPr/>
        </p:nvSpPr>
        <p:spPr>
          <a:xfrm>
            <a:off x="2271713" y="1325563"/>
            <a:ext cx="360362"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88" name="87 Rectángulo redondeado"/>
          <p:cNvSpPr/>
          <p:nvPr/>
        </p:nvSpPr>
        <p:spPr>
          <a:xfrm>
            <a:off x="684213" y="476250"/>
            <a:ext cx="8135937" cy="6048375"/>
          </a:xfrm>
          <a:prstGeom prst="roundRect">
            <a:avLst/>
          </a:prstGeom>
          <a:noFill/>
          <a:ln w="762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3399" name="171 CuadroTexto"/>
          <p:cNvSpPr txBox="1">
            <a:spLocks noChangeArrowheads="1"/>
          </p:cNvSpPr>
          <p:nvPr/>
        </p:nvSpPr>
        <p:spPr bwMode="auto">
          <a:xfrm>
            <a:off x="2541588" y="82550"/>
            <a:ext cx="2281237" cy="768350"/>
          </a:xfrm>
          <a:prstGeom prst="rect">
            <a:avLst/>
          </a:prstGeom>
          <a:solidFill>
            <a:schemeClr val="bg1"/>
          </a:solidFill>
          <a:ln w="9525">
            <a:noFill/>
            <a:miter lim="800000"/>
            <a:headEnd/>
            <a:tailEnd/>
          </a:ln>
        </p:spPr>
        <p:txBody>
          <a:bodyPr>
            <a:spAutoFit/>
          </a:bodyPr>
          <a:lstStyle/>
          <a:p>
            <a:pPr algn="ctr"/>
            <a:r>
              <a:rPr lang="en-US" sz="4400" b="1">
                <a:latin typeface="Arial" pitchFamily="34" charset="0"/>
              </a:rPr>
              <a:t>COPD</a:t>
            </a:r>
          </a:p>
        </p:txBody>
      </p:sp>
      <p:sp>
        <p:nvSpPr>
          <p:cNvPr id="13400" name="88 CuadroTexto"/>
          <p:cNvSpPr txBox="1">
            <a:spLocks noChangeArrowheads="1"/>
          </p:cNvSpPr>
          <p:nvPr/>
        </p:nvSpPr>
        <p:spPr bwMode="auto">
          <a:xfrm>
            <a:off x="6956425" y="6515100"/>
            <a:ext cx="2224088" cy="369888"/>
          </a:xfrm>
          <a:prstGeom prst="rect">
            <a:avLst/>
          </a:prstGeom>
          <a:noFill/>
          <a:ln w="9525">
            <a:noFill/>
            <a:miter lim="800000"/>
            <a:headEnd/>
            <a:tailEnd/>
          </a:ln>
        </p:spPr>
        <p:txBody>
          <a:bodyPr wrap="none">
            <a:spAutoFit/>
          </a:bodyPr>
          <a:lstStyle/>
          <a:p>
            <a:r>
              <a:rPr lang="es-ES"/>
              <a:t>Agusti A. </a:t>
            </a:r>
            <a:r>
              <a:rPr lang="es-ES" i="1"/>
              <a:t>Thorax</a:t>
            </a:r>
            <a:r>
              <a:rPr lang="es-ES"/>
              <a:t> 2014</a:t>
            </a:r>
          </a:p>
        </p:txBody>
      </p:sp>
    </p:spTree>
    <p:extLst>
      <p:ext uri="{BB962C8B-B14F-4D97-AF65-F5344CB8AC3E}">
        <p14:creationId xmlns:p14="http://schemas.microsoft.com/office/powerpoint/2010/main" val="270395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a:spLocks noChangeAspect="1"/>
          </p:cNvSpPr>
          <p:nvPr/>
        </p:nvSpPr>
        <p:spPr>
          <a:xfrm>
            <a:off x="3644900" y="1630363"/>
            <a:ext cx="360363"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 name="4 Elipse"/>
          <p:cNvSpPr>
            <a:spLocks noChangeAspect="1"/>
          </p:cNvSpPr>
          <p:nvPr/>
        </p:nvSpPr>
        <p:spPr>
          <a:xfrm>
            <a:off x="4392613" y="2620963"/>
            <a:ext cx="35877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 name="5 Elipse"/>
          <p:cNvSpPr>
            <a:spLocks noChangeAspect="1"/>
          </p:cNvSpPr>
          <p:nvPr/>
        </p:nvSpPr>
        <p:spPr>
          <a:xfrm>
            <a:off x="3054350" y="1450975"/>
            <a:ext cx="360363"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 name="6 Elipse"/>
          <p:cNvSpPr>
            <a:spLocks noChangeAspect="1"/>
          </p:cNvSpPr>
          <p:nvPr/>
        </p:nvSpPr>
        <p:spPr>
          <a:xfrm>
            <a:off x="2036763" y="1663700"/>
            <a:ext cx="360362"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8" name="7 Elipse"/>
          <p:cNvSpPr>
            <a:spLocks noChangeAspect="1"/>
          </p:cNvSpPr>
          <p:nvPr/>
        </p:nvSpPr>
        <p:spPr>
          <a:xfrm>
            <a:off x="2546350" y="1570038"/>
            <a:ext cx="360363"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9" name="8 Elipse"/>
          <p:cNvSpPr>
            <a:spLocks noChangeAspect="1"/>
          </p:cNvSpPr>
          <p:nvPr/>
        </p:nvSpPr>
        <p:spPr>
          <a:xfrm>
            <a:off x="3422650" y="2170113"/>
            <a:ext cx="360363"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0" name="9 Elipse"/>
          <p:cNvSpPr>
            <a:spLocks noChangeAspect="1"/>
          </p:cNvSpPr>
          <p:nvPr/>
        </p:nvSpPr>
        <p:spPr>
          <a:xfrm>
            <a:off x="2854325" y="1984375"/>
            <a:ext cx="360363"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1" name="10 Elipse"/>
          <p:cNvSpPr>
            <a:spLocks noChangeAspect="1"/>
          </p:cNvSpPr>
          <p:nvPr/>
        </p:nvSpPr>
        <p:spPr>
          <a:xfrm>
            <a:off x="3663950" y="2684463"/>
            <a:ext cx="360363"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2" name="11 Elipse"/>
          <p:cNvSpPr>
            <a:spLocks noChangeAspect="1"/>
          </p:cNvSpPr>
          <p:nvPr/>
        </p:nvSpPr>
        <p:spPr>
          <a:xfrm>
            <a:off x="2397125" y="2101850"/>
            <a:ext cx="360363" cy="358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3" name="12 Elipse"/>
          <p:cNvSpPr>
            <a:spLocks noChangeAspect="1"/>
          </p:cNvSpPr>
          <p:nvPr/>
        </p:nvSpPr>
        <p:spPr>
          <a:xfrm>
            <a:off x="3062288" y="2587625"/>
            <a:ext cx="360362"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4" name="13 Elipse"/>
          <p:cNvSpPr>
            <a:spLocks noChangeAspect="1"/>
          </p:cNvSpPr>
          <p:nvPr/>
        </p:nvSpPr>
        <p:spPr>
          <a:xfrm>
            <a:off x="3892550" y="2166938"/>
            <a:ext cx="360363"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5" name="14 Elipse"/>
          <p:cNvSpPr>
            <a:spLocks noChangeAspect="1"/>
          </p:cNvSpPr>
          <p:nvPr/>
        </p:nvSpPr>
        <p:spPr>
          <a:xfrm>
            <a:off x="2535238" y="2595563"/>
            <a:ext cx="360362"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6" name="15 Elipse"/>
          <p:cNvSpPr>
            <a:spLocks noChangeAspect="1"/>
          </p:cNvSpPr>
          <p:nvPr/>
        </p:nvSpPr>
        <p:spPr>
          <a:xfrm>
            <a:off x="5702300" y="3451225"/>
            <a:ext cx="360363" cy="3603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7" name="16 Elipse"/>
          <p:cNvSpPr>
            <a:spLocks noChangeAspect="1"/>
          </p:cNvSpPr>
          <p:nvPr/>
        </p:nvSpPr>
        <p:spPr>
          <a:xfrm>
            <a:off x="6848475" y="4122738"/>
            <a:ext cx="360363"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8" name="17 Elipse"/>
          <p:cNvSpPr>
            <a:spLocks noChangeAspect="1"/>
          </p:cNvSpPr>
          <p:nvPr/>
        </p:nvSpPr>
        <p:spPr>
          <a:xfrm>
            <a:off x="4333875" y="5137150"/>
            <a:ext cx="360363" cy="35877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19" name="18 Elipse"/>
          <p:cNvSpPr>
            <a:spLocks noChangeAspect="1"/>
          </p:cNvSpPr>
          <p:nvPr/>
        </p:nvSpPr>
        <p:spPr>
          <a:xfrm>
            <a:off x="4627563" y="4216400"/>
            <a:ext cx="360362" cy="3603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20" name="19 Elipse"/>
          <p:cNvSpPr>
            <a:spLocks noChangeAspect="1"/>
          </p:cNvSpPr>
          <p:nvPr/>
        </p:nvSpPr>
        <p:spPr>
          <a:xfrm>
            <a:off x="5797550" y="4122738"/>
            <a:ext cx="360363"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21" name="20 Elipse"/>
          <p:cNvSpPr>
            <a:spLocks noChangeAspect="1"/>
          </p:cNvSpPr>
          <p:nvPr/>
        </p:nvSpPr>
        <p:spPr>
          <a:xfrm>
            <a:off x="5341938" y="4216400"/>
            <a:ext cx="360362" cy="3603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22" name="21 Elipse"/>
          <p:cNvSpPr>
            <a:spLocks noChangeAspect="1"/>
          </p:cNvSpPr>
          <p:nvPr/>
        </p:nvSpPr>
        <p:spPr>
          <a:xfrm>
            <a:off x="4979988" y="4559300"/>
            <a:ext cx="360362" cy="3603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23" name="22 Elipse"/>
          <p:cNvSpPr>
            <a:spLocks noChangeAspect="1"/>
          </p:cNvSpPr>
          <p:nvPr/>
        </p:nvSpPr>
        <p:spPr>
          <a:xfrm>
            <a:off x="6681788" y="4618038"/>
            <a:ext cx="360362"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24" name="23 Elipse"/>
          <p:cNvSpPr>
            <a:spLocks noChangeAspect="1"/>
          </p:cNvSpPr>
          <p:nvPr/>
        </p:nvSpPr>
        <p:spPr>
          <a:xfrm>
            <a:off x="4648200" y="4805363"/>
            <a:ext cx="360363"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25" name="24 Elipse"/>
          <p:cNvSpPr>
            <a:spLocks noChangeAspect="1"/>
          </p:cNvSpPr>
          <p:nvPr/>
        </p:nvSpPr>
        <p:spPr>
          <a:xfrm>
            <a:off x="6130925" y="3811588"/>
            <a:ext cx="358775"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26" name="25 Elipse"/>
          <p:cNvSpPr>
            <a:spLocks noChangeAspect="1"/>
          </p:cNvSpPr>
          <p:nvPr/>
        </p:nvSpPr>
        <p:spPr>
          <a:xfrm>
            <a:off x="6078538" y="4665663"/>
            <a:ext cx="358775" cy="35877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27" name="26 Elipse"/>
          <p:cNvSpPr>
            <a:spLocks noChangeAspect="1"/>
          </p:cNvSpPr>
          <p:nvPr/>
        </p:nvSpPr>
        <p:spPr>
          <a:xfrm>
            <a:off x="6523038" y="5151438"/>
            <a:ext cx="360362"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28" name="27 Elipse"/>
          <p:cNvSpPr>
            <a:spLocks noChangeAspect="1"/>
          </p:cNvSpPr>
          <p:nvPr/>
        </p:nvSpPr>
        <p:spPr>
          <a:xfrm>
            <a:off x="5132388" y="3856038"/>
            <a:ext cx="358775"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29" name="28 Elipse"/>
          <p:cNvSpPr>
            <a:spLocks noChangeAspect="1"/>
          </p:cNvSpPr>
          <p:nvPr/>
        </p:nvSpPr>
        <p:spPr>
          <a:xfrm>
            <a:off x="4687888" y="3721100"/>
            <a:ext cx="360362" cy="35877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30" name="29 Elipse"/>
          <p:cNvSpPr>
            <a:spLocks noChangeAspect="1"/>
          </p:cNvSpPr>
          <p:nvPr/>
        </p:nvSpPr>
        <p:spPr>
          <a:xfrm>
            <a:off x="6310313" y="4235450"/>
            <a:ext cx="360362" cy="3603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31" name="30 Elipse"/>
          <p:cNvSpPr>
            <a:spLocks noChangeAspect="1"/>
          </p:cNvSpPr>
          <p:nvPr/>
        </p:nvSpPr>
        <p:spPr>
          <a:xfrm>
            <a:off x="5313363" y="3451225"/>
            <a:ext cx="360362" cy="3603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32" name="31 Elipse"/>
          <p:cNvSpPr>
            <a:spLocks noChangeAspect="1"/>
          </p:cNvSpPr>
          <p:nvPr/>
        </p:nvSpPr>
        <p:spPr>
          <a:xfrm>
            <a:off x="4964113" y="5240338"/>
            <a:ext cx="360362" cy="35877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33" name="32 Elipse"/>
          <p:cNvSpPr>
            <a:spLocks noChangeAspect="1"/>
          </p:cNvSpPr>
          <p:nvPr/>
        </p:nvSpPr>
        <p:spPr>
          <a:xfrm>
            <a:off x="5848350" y="5064125"/>
            <a:ext cx="360363" cy="3603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34" name="33 Elipse"/>
          <p:cNvSpPr>
            <a:spLocks noChangeAspect="1"/>
          </p:cNvSpPr>
          <p:nvPr/>
        </p:nvSpPr>
        <p:spPr>
          <a:xfrm>
            <a:off x="5613400" y="4576763"/>
            <a:ext cx="358775" cy="35877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35" name="34 Elipse"/>
          <p:cNvSpPr>
            <a:spLocks noChangeAspect="1"/>
          </p:cNvSpPr>
          <p:nvPr/>
        </p:nvSpPr>
        <p:spPr>
          <a:xfrm>
            <a:off x="5313363" y="4919663"/>
            <a:ext cx="360362"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36" name="35 Elipse"/>
          <p:cNvSpPr>
            <a:spLocks noChangeAspect="1"/>
          </p:cNvSpPr>
          <p:nvPr/>
        </p:nvSpPr>
        <p:spPr>
          <a:xfrm>
            <a:off x="5618163" y="5419725"/>
            <a:ext cx="360362" cy="3603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37" name="36 Elipse"/>
          <p:cNvSpPr>
            <a:spLocks noChangeAspect="1"/>
          </p:cNvSpPr>
          <p:nvPr/>
        </p:nvSpPr>
        <p:spPr>
          <a:xfrm>
            <a:off x="6208713" y="5497513"/>
            <a:ext cx="358775"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38" name="37 Elipse"/>
          <p:cNvSpPr>
            <a:spLocks noChangeAspect="1"/>
          </p:cNvSpPr>
          <p:nvPr/>
        </p:nvSpPr>
        <p:spPr>
          <a:xfrm>
            <a:off x="4651375" y="3271838"/>
            <a:ext cx="360363" cy="3603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39" name="38 Elipse"/>
          <p:cNvSpPr>
            <a:spLocks noChangeAspect="1"/>
          </p:cNvSpPr>
          <p:nvPr/>
        </p:nvSpPr>
        <p:spPr>
          <a:xfrm>
            <a:off x="7208838" y="4559300"/>
            <a:ext cx="360362" cy="3603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40" name="39 Elipse"/>
          <p:cNvSpPr>
            <a:spLocks noChangeAspect="1"/>
          </p:cNvSpPr>
          <p:nvPr/>
        </p:nvSpPr>
        <p:spPr>
          <a:xfrm>
            <a:off x="1878013" y="3271838"/>
            <a:ext cx="360362" cy="360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41" name="40 Elipse"/>
          <p:cNvSpPr>
            <a:spLocks noChangeAspect="1"/>
          </p:cNvSpPr>
          <p:nvPr/>
        </p:nvSpPr>
        <p:spPr>
          <a:xfrm>
            <a:off x="1920875" y="2774950"/>
            <a:ext cx="358775"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42" name="41 Elipse"/>
          <p:cNvSpPr>
            <a:spLocks noChangeAspect="1"/>
          </p:cNvSpPr>
          <p:nvPr/>
        </p:nvSpPr>
        <p:spPr>
          <a:xfrm>
            <a:off x="3035300" y="3205163"/>
            <a:ext cx="358775" cy="360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43" name="42 Elipse"/>
          <p:cNvSpPr>
            <a:spLocks noChangeAspect="1"/>
          </p:cNvSpPr>
          <p:nvPr/>
        </p:nvSpPr>
        <p:spPr>
          <a:xfrm>
            <a:off x="1920875" y="4249738"/>
            <a:ext cx="358775" cy="360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44" name="43 Elipse"/>
          <p:cNvSpPr>
            <a:spLocks noChangeAspect="1"/>
          </p:cNvSpPr>
          <p:nvPr/>
        </p:nvSpPr>
        <p:spPr>
          <a:xfrm>
            <a:off x="2349500" y="3736975"/>
            <a:ext cx="360363"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45" name="44 Elipse"/>
          <p:cNvSpPr>
            <a:spLocks noChangeAspect="1"/>
          </p:cNvSpPr>
          <p:nvPr/>
        </p:nvSpPr>
        <p:spPr>
          <a:xfrm>
            <a:off x="2976563" y="3889375"/>
            <a:ext cx="360362"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46" name="45 Elipse"/>
          <p:cNvSpPr>
            <a:spLocks noChangeAspect="1"/>
          </p:cNvSpPr>
          <p:nvPr/>
        </p:nvSpPr>
        <p:spPr>
          <a:xfrm>
            <a:off x="3516313" y="3252788"/>
            <a:ext cx="360362" cy="360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47" name="46 Elipse"/>
          <p:cNvSpPr>
            <a:spLocks noChangeAspect="1"/>
          </p:cNvSpPr>
          <p:nvPr/>
        </p:nvSpPr>
        <p:spPr>
          <a:xfrm>
            <a:off x="3962400" y="4062413"/>
            <a:ext cx="360363" cy="360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48" name="47 Elipse"/>
          <p:cNvSpPr>
            <a:spLocks noChangeAspect="1"/>
          </p:cNvSpPr>
          <p:nvPr/>
        </p:nvSpPr>
        <p:spPr>
          <a:xfrm>
            <a:off x="3832225" y="4581525"/>
            <a:ext cx="360363"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49" name="48 Elipse"/>
          <p:cNvSpPr>
            <a:spLocks noChangeAspect="1"/>
          </p:cNvSpPr>
          <p:nvPr/>
        </p:nvSpPr>
        <p:spPr>
          <a:xfrm>
            <a:off x="4005263" y="3506788"/>
            <a:ext cx="360362" cy="360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0" name="49 Elipse"/>
          <p:cNvSpPr>
            <a:spLocks noChangeAspect="1"/>
          </p:cNvSpPr>
          <p:nvPr/>
        </p:nvSpPr>
        <p:spPr>
          <a:xfrm>
            <a:off x="3624263" y="5495925"/>
            <a:ext cx="360362"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1" name="50 Elipse"/>
          <p:cNvSpPr>
            <a:spLocks noChangeAspect="1"/>
          </p:cNvSpPr>
          <p:nvPr/>
        </p:nvSpPr>
        <p:spPr>
          <a:xfrm>
            <a:off x="3336925" y="3736975"/>
            <a:ext cx="358775"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2" name="51 Elipse"/>
          <p:cNvSpPr>
            <a:spLocks noChangeAspect="1"/>
          </p:cNvSpPr>
          <p:nvPr/>
        </p:nvSpPr>
        <p:spPr>
          <a:xfrm>
            <a:off x="2355850" y="4122738"/>
            <a:ext cx="360363" cy="360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3" name="52 Elipse"/>
          <p:cNvSpPr>
            <a:spLocks noChangeAspect="1"/>
          </p:cNvSpPr>
          <p:nvPr/>
        </p:nvSpPr>
        <p:spPr>
          <a:xfrm>
            <a:off x="1379538" y="3349625"/>
            <a:ext cx="360362"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4" name="53 Elipse"/>
          <p:cNvSpPr>
            <a:spLocks noChangeAspect="1"/>
          </p:cNvSpPr>
          <p:nvPr/>
        </p:nvSpPr>
        <p:spPr>
          <a:xfrm>
            <a:off x="1739900" y="3709988"/>
            <a:ext cx="360363" cy="360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5" name="54 Elipse"/>
          <p:cNvSpPr>
            <a:spLocks noChangeAspect="1"/>
          </p:cNvSpPr>
          <p:nvPr/>
        </p:nvSpPr>
        <p:spPr>
          <a:xfrm>
            <a:off x="2100263" y="4679950"/>
            <a:ext cx="360362"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6" name="55 Elipse"/>
          <p:cNvSpPr>
            <a:spLocks noChangeAspect="1"/>
          </p:cNvSpPr>
          <p:nvPr/>
        </p:nvSpPr>
        <p:spPr>
          <a:xfrm>
            <a:off x="2700338" y="4422775"/>
            <a:ext cx="360362" cy="3587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7" name="56 Elipse"/>
          <p:cNvSpPr>
            <a:spLocks noChangeAspect="1"/>
          </p:cNvSpPr>
          <p:nvPr/>
        </p:nvSpPr>
        <p:spPr>
          <a:xfrm>
            <a:off x="2484438" y="3205163"/>
            <a:ext cx="358775" cy="3587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8" name="57 Elipse"/>
          <p:cNvSpPr>
            <a:spLocks noChangeAspect="1"/>
          </p:cNvSpPr>
          <p:nvPr/>
        </p:nvSpPr>
        <p:spPr>
          <a:xfrm>
            <a:off x="3292475" y="4397375"/>
            <a:ext cx="358775"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59" name="58 Elipse"/>
          <p:cNvSpPr>
            <a:spLocks noChangeAspect="1"/>
          </p:cNvSpPr>
          <p:nvPr/>
        </p:nvSpPr>
        <p:spPr>
          <a:xfrm>
            <a:off x="3556000" y="5040313"/>
            <a:ext cx="360363" cy="3587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0" name="59 Elipse"/>
          <p:cNvSpPr>
            <a:spLocks noChangeAspect="1"/>
          </p:cNvSpPr>
          <p:nvPr/>
        </p:nvSpPr>
        <p:spPr>
          <a:xfrm>
            <a:off x="2976563" y="5454650"/>
            <a:ext cx="360362"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1" name="60 Elipse"/>
          <p:cNvSpPr>
            <a:spLocks noChangeAspect="1"/>
          </p:cNvSpPr>
          <p:nvPr/>
        </p:nvSpPr>
        <p:spPr>
          <a:xfrm>
            <a:off x="2366963" y="5330825"/>
            <a:ext cx="358775"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2" name="61 Elipse"/>
          <p:cNvSpPr>
            <a:spLocks noChangeAspect="1"/>
          </p:cNvSpPr>
          <p:nvPr/>
        </p:nvSpPr>
        <p:spPr>
          <a:xfrm>
            <a:off x="3052763" y="4930775"/>
            <a:ext cx="360362" cy="3603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3" name="62 Elipse"/>
          <p:cNvSpPr>
            <a:spLocks noChangeAspect="1"/>
          </p:cNvSpPr>
          <p:nvPr/>
        </p:nvSpPr>
        <p:spPr>
          <a:xfrm>
            <a:off x="2517775" y="4859338"/>
            <a:ext cx="360363" cy="3603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4" name="63 Elipse"/>
          <p:cNvSpPr>
            <a:spLocks noChangeAspect="1"/>
          </p:cNvSpPr>
          <p:nvPr/>
        </p:nvSpPr>
        <p:spPr>
          <a:xfrm>
            <a:off x="4625975" y="2151063"/>
            <a:ext cx="360363"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5" name="64 Elipse"/>
          <p:cNvSpPr>
            <a:spLocks noChangeAspect="1"/>
          </p:cNvSpPr>
          <p:nvPr/>
        </p:nvSpPr>
        <p:spPr>
          <a:xfrm>
            <a:off x="4868863" y="1644650"/>
            <a:ext cx="358775" cy="3603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6" name="65 Elipse"/>
          <p:cNvSpPr>
            <a:spLocks noChangeAspect="1"/>
          </p:cNvSpPr>
          <p:nvPr/>
        </p:nvSpPr>
        <p:spPr>
          <a:xfrm>
            <a:off x="5462588" y="1147763"/>
            <a:ext cx="360362"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7" name="66 Elipse"/>
          <p:cNvSpPr>
            <a:spLocks noChangeAspect="1"/>
          </p:cNvSpPr>
          <p:nvPr/>
        </p:nvSpPr>
        <p:spPr>
          <a:xfrm>
            <a:off x="5822950" y="1508125"/>
            <a:ext cx="360363" cy="3603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8" name="67 Elipse"/>
          <p:cNvSpPr>
            <a:spLocks noChangeAspect="1"/>
          </p:cNvSpPr>
          <p:nvPr/>
        </p:nvSpPr>
        <p:spPr>
          <a:xfrm>
            <a:off x="6376988" y="1066800"/>
            <a:ext cx="360362" cy="3603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69" name="68 Elipse"/>
          <p:cNvSpPr>
            <a:spLocks noChangeAspect="1"/>
          </p:cNvSpPr>
          <p:nvPr/>
        </p:nvSpPr>
        <p:spPr>
          <a:xfrm>
            <a:off x="5748338" y="2047875"/>
            <a:ext cx="360362" cy="3603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0" name="69 Elipse"/>
          <p:cNvSpPr>
            <a:spLocks noChangeAspect="1"/>
          </p:cNvSpPr>
          <p:nvPr/>
        </p:nvSpPr>
        <p:spPr>
          <a:xfrm>
            <a:off x="6399213" y="1644650"/>
            <a:ext cx="358775" cy="3603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1" name="70 Elipse"/>
          <p:cNvSpPr>
            <a:spLocks noChangeAspect="1"/>
          </p:cNvSpPr>
          <p:nvPr/>
        </p:nvSpPr>
        <p:spPr>
          <a:xfrm>
            <a:off x="7000875" y="2351088"/>
            <a:ext cx="360363" cy="35877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2" name="71 Elipse"/>
          <p:cNvSpPr>
            <a:spLocks noChangeAspect="1"/>
          </p:cNvSpPr>
          <p:nvPr/>
        </p:nvSpPr>
        <p:spPr>
          <a:xfrm>
            <a:off x="6129338" y="2803525"/>
            <a:ext cx="358775" cy="3603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3" name="72 Elipse"/>
          <p:cNvSpPr>
            <a:spLocks noChangeAspect="1"/>
          </p:cNvSpPr>
          <p:nvPr/>
        </p:nvSpPr>
        <p:spPr>
          <a:xfrm>
            <a:off x="6829425" y="2767013"/>
            <a:ext cx="360363"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4" name="73 Elipse"/>
          <p:cNvSpPr>
            <a:spLocks noChangeAspect="1"/>
          </p:cNvSpPr>
          <p:nvPr/>
        </p:nvSpPr>
        <p:spPr>
          <a:xfrm>
            <a:off x="7316788" y="3021013"/>
            <a:ext cx="358775"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5" name="74 Elipse"/>
          <p:cNvSpPr>
            <a:spLocks noChangeAspect="1"/>
          </p:cNvSpPr>
          <p:nvPr/>
        </p:nvSpPr>
        <p:spPr>
          <a:xfrm>
            <a:off x="6751638" y="3316288"/>
            <a:ext cx="358775" cy="35877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6" name="75 Elipse"/>
          <p:cNvSpPr>
            <a:spLocks noChangeAspect="1"/>
          </p:cNvSpPr>
          <p:nvPr/>
        </p:nvSpPr>
        <p:spPr>
          <a:xfrm>
            <a:off x="4965700" y="1160463"/>
            <a:ext cx="360363"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7" name="76 Elipse"/>
          <p:cNvSpPr>
            <a:spLocks noChangeAspect="1"/>
          </p:cNvSpPr>
          <p:nvPr/>
        </p:nvSpPr>
        <p:spPr>
          <a:xfrm>
            <a:off x="5381625" y="1608138"/>
            <a:ext cx="360363"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8" name="77 Elipse"/>
          <p:cNvSpPr>
            <a:spLocks noChangeAspect="1"/>
          </p:cNvSpPr>
          <p:nvPr/>
        </p:nvSpPr>
        <p:spPr>
          <a:xfrm>
            <a:off x="5021263" y="2827338"/>
            <a:ext cx="360362"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79" name="78 Elipse"/>
          <p:cNvSpPr>
            <a:spLocks noChangeAspect="1"/>
          </p:cNvSpPr>
          <p:nvPr/>
        </p:nvSpPr>
        <p:spPr>
          <a:xfrm>
            <a:off x="5865813" y="922338"/>
            <a:ext cx="360362"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80" name="79 Elipse"/>
          <p:cNvSpPr>
            <a:spLocks noChangeAspect="1"/>
          </p:cNvSpPr>
          <p:nvPr/>
        </p:nvSpPr>
        <p:spPr>
          <a:xfrm>
            <a:off x="5202238" y="2392363"/>
            <a:ext cx="358775"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81" name="80 Elipse"/>
          <p:cNvSpPr>
            <a:spLocks noChangeAspect="1"/>
          </p:cNvSpPr>
          <p:nvPr/>
        </p:nvSpPr>
        <p:spPr>
          <a:xfrm>
            <a:off x="6218238" y="2092325"/>
            <a:ext cx="360362" cy="3603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82" name="81 Elipse"/>
          <p:cNvSpPr>
            <a:spLocks noChangeAspect="1"/>
          </p:cNvSpPr>
          <p:nvPr/>
        </p:nvSpPr>
        <p:spPr>
          <a:xfrm>
            <a:off x="6705600" y="1327150"/>
            <a:ext cx="360363" cy="3603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83" name="82 Elipse"/>
          <p:cNvSpPr>
            <a:spLocks noChangeAspect="1"/>
          </p:cNvSpPr>
          <p:nvPr/>
        </p:nvSpPr>
        <p:spPr>
          <a:xfrm>
            <a:off x="6376988" y="2497138"/>
            <a:ext cx="360362" cy="35877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84" name="83 Elipse"/>
          <p:cNvSpPr>
            <a:spLocks noChangeAspect="1"/>
          </p:cNvSpPr>
          <p:nvPr/>
        </p:nvSpPr>
        <p:spPr>
          <a:xfrm>
            <a:off x="6278563" y="3214688"/>
            <a:ext cx="360362"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85" name="84 Elipse"/>
          <p:cNvSpPr>
            <a:spLocks noChangeAspect="1"/>
          </p:cNvSpPr>
          <p:nvPr/>
        </p:nvSpPr>
        <p:spPr>
          <a:xfrm>
            <a:off x="6870700" y="1912938"/>
            <a:ext cx="358775" cy="35877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86" name="85 Elipse"/>
          <p:cNvSpPr>
            <a:spLocks noChangeAspect="1"/>
          </p:cNvSpPr>
          <p:nvPr/>
        </p:nvSpPr>
        <p:spPr>
          <a:xfrm>
            <a:off x="5646738" y="2981325"/>
            <a:ext cx="360362" cy="35877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87" name="86 Elipse"/>
          <p:cNvSpPr>
            <a:spLocks noChangeAspect="1"/>
          </p:cNvSpPr>
          <p:nvPr/>
        </p:nvSpPr>
        <p:spPr>
          <a:xfrm>
            <a:off x="5684838" y="2471738"/>
            <a:ext cx="360362" cy="3603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88" name="87 Rectángulo redondeado"/>
          <p:cNvSpPr/>
          <p:nvPr/>
        </p:nvSpPr>
        <p:spPr>
          <a:xfrm>
            <a:off x="684213" y="476250"/>
            <a:ext cx="8135937" cy="6048375"/>
          </a:xfrm>
          <a:prstGeom prst="roundRect">
            <a:avLst/>
          </a:prstGeom>
          <a:noFill/>
          <a:ln w="762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FFFF"/>
              </a:solidFill>
              <a:cs typeface="Arial" charset="0"/>
            </a:endParaRPr>
          </a:p>
        </p:txBody>
      </p:sp>
      <p:sp>
        <p:nvSpPr>
          <p:cNvPr id="94" name="93 Forma libre"/>
          <p:cNvSpPr/>
          <p:nvPr/>
        </p:nvSpPr>
        <p:spPr>
          <a:xfrm>
            <a:off x="1120775" y="2571750"/>
            <a:ext cx="3408363" cy="3600450"/>
          </a:xfrm>
          <a:custGeom>
            <a:avLst/>
            <a:gdLst>
              <a:gd name="connsiteX0" fmla="*/ 0 w 3407228"/>
              <a:gd name="connsiteY0" fmla="*/ 900524 h 3600181"/>
              <a:gd name="connsiteX1" fmla="*/ 76200 w 3407228"/>
              <a:gd name="connsiteY1" fmla="*/ 824324 h 3600181"/>
              <a:gd name="connsiteX2" fmla="*/ 87085 w 3407228"/>
              <a:gd name="connsiteY2" fmla="*/ 791667 h 3600181"/>
              <a:gd name="connsiteX3" fmla="*/ 141514 w 3407228"/>
              <a:gd name="connsiteY3" fmla="*/ 748124 h 3600181"/>
              <a:gd name="connsiteX4" fmla="*/ 152400 w 3407228"/>
              <a:gd name="connsiteY4" fmla="*/ 715467 h 3600181"/>
              <a:gd name="connsiteX5" fmla="*/ 174171 w 3407228"/>
              <a:gd name="connsiteY5" fmla="*/ 693695 h 3600181"/>
              <a:gd name="connsiteX6" fmla="*/ 239485 w 3407228"/>
              <a:gd name="connsiteY6" fmla="*/ 617495 h 3600181"/>
              <a:gd name="connsiteX7" fmla="*/ 261257 w 3407228"/>
              <a:gd name="connsiteY7" fmla="*/ 584838 h 3600181"/>
              <a:gd name="connsiteX8" fmla="*/ 293914 w 3407228"/>
              <a:gd name="connsiteY8" fmla="*/ 552181 h 3600181"/>
              <a:gd name="connsiteX9" fmla="*/ 315685 w 3407228"/>
              <a:gd name="connsiteY9" fmla="*/ 519524 h 3600181"/>
              <a:gd name="connsiteX10" fmla="*/ 370114 w 3407228"/>
              <a:gd name="connsiteY10" fmla="*/ 465095 h 3600181"/>
              <a:gd name="connsiteX11" fmla="*/ 391885 w 3407228"/>
              <a:gd name="connsiteY11" fmla="*/ 432438 h 3600181"/>
              <a:gd name="connsiteX12" fmla="*/ 413657 w 3407228"/>
              <a:gd name="connsiteY12" fmla="*/ 410667 h 3600181"/>
              <a:gd name="connsiteX13" fmla="*/ 435428 w 3407228"/>
              <a:gd name="connsiteY13" fmla="*/ 378010 h 3600181"/>
              <a:gd name="connsiteX14" fmla="*/ 457200 w 3407228"/>
              <a:gd name="connsiteY14" fmla="*/ 356238 h 3600181"/>
              <a:gd name="connsiteX15" fmla="*/ 511628 w 3407228"/>
              <a:gd name="connsiteY15" fmla="*/ 290924 h 3600181"/>
              <a:gd name="connsiteX16" fmla="*/ 522514 w 3407228"/>
              <a:gd name="connsiteY16" fmla="*/ 258267 h 3600181"/>
              <a:gd name="connsiteX17" fmla="*/ 587828 w 3407228"/>
              <a:gd name="connsiteY17" fmla="*/ 214724 h 3600181"/>
              <a:gd name="connsiteX18" fmla="*/ 620485 w 3407228"/>
              <a:gd name="connsiteY18" fmla="*/ 160295 h 3600181"/>
              <a:gd name="connsiteX19" fmla="*/ 653142 w 3407228"/>
              <a:gd name="connsiteY19" fmla="*/ 149410 h 3600181"/>
              <a:gd name="connsiteX20" fmla="*/ 674914 w 3407228"/>
              <a:gd name="connsiteY20" fmla="*/ 116752 h 3600181"/>
              <a:gd name="connsiteX21" fmla="*/ 685800 w 3407228"/>
              <a:gd name="connsiteY21" fmla="*/ 84095 h 3600181"/>
              <a:gd name="connsiteX22" fmla="*/ 718457 w 3407228"/>
              <a:gd name="connsiteY22" fmla="*/ 62324 h 3600181"/>
              <a:gd name="connsiteX23" fmla="*/ 772885 w 3407228"/>
              <a:gd name="connsiteY23" fmla="*/ 29667 h 3600181"/>
              <a:gd name="connsiteX24" fmla="*/ 925285 w 3407228"/>
              <a:gd name="connsiteY24" fmla="*/ 29667 h 3600181"/>
              <a:gd name="connsiteX25" fmla="*/ 990600 w 3407228"/>
              <a:gd name="connsiteY25" fmla="*/ 40552 h 3600181"/>
              <a:gd name="connsiteX26" fmla="*/ 1088571 w 3407228"/>
              <a:gd name="connsiteY26" fmla="*/ 73210 h 3600181"/>
              <a:gd name="connsiteX27" fmla="*/ 1121228 w 3407228"/>
              <a:gd name="connsiteY27" fmla="*/ 84095 h 3600181"/>
              <a:gd name="connsiteX28" fmla="*/ 1143000 w 3407228"/>
              <a:gd name="connsiteY28" fmla="*/ 105867 h 3600181"/>
              <a:gd name="connsiteX29" fmla="*/ 1208314 w 3407228"/>
              <a:gd name="connsiteY29" fmla="*/ 127638 h 3600181"/>
              <a:gd name="connsiteX30" fmla="*/ 1295400 w 3407228"/>
              <a:gd name="connsiteY30" fmla="*/ 192952 h 3600181"/>
              <a:gd name="connsiteX31" fmla="*/ 1317171 w 3407228"/>
              <a:gd name="connsiteY31" fmla="*/ 258267 h 3600181"/>
              <a:gd name="connsiteX32" fmla="*/ 1338942 w 3407228"/>
              <a:gd name="connsiteY32" fmla="*/ 334467 h 3600181"/>
              <a:gd name="connsiteX33" fmla="*/ 1360714 w 3407228"/>
              <a:gd name="connsiteY33" fmla="*/ 356238 h 3600181"/>
              <a:gd name="connsiteX34" fmla="*/ 1404257 w 3407228"/>
              <a:gd name="connsiteY34" fmla="*/ 443324 h 3600181"/>
              <a:gd name="connsiteX35" fmla="*/ 1415142 w 3407228"/>
              <a:gd name="connsiteY35" fmla="*/ 475981 h 3600181"/>
              <a:gd name="connsiteX36" fmla="*/ 1524000 w 3407228"/>
              <a:gd name="connsiteY36" fmla="*/ 541295 h 3600181"/>
              <a:gd name="connsiteX37" fmla="*/ 1611085 w 3407228"/>
              <a:gd name="connsiteY37" fmla="*/ 563067 h 3600181"/>
              <a:gd name="connsiteX38" fmla="*/ 2209800 w 3407228"/>
              <a:gd name="connsiteY38" fmla="*/ 552181 h 3600181"/>
              <a:gd name="connsiteX39" fmla="*/ 2275114 w 3407228"/>
              <a:gd name="connsiteY39" fmla="*/ 541295 h 3600181"/>
              <a:gd name="connsiteX40" fmla="*/ 2525485 w 3407228"/>
              <a:gd name="connsiteY40" fmla="*/ 552181 h 3600181"/>
              <a:gd name="connsiteX41" fmla="*/ 2634342 w 3407228"/>
              <a:gd name="connsiteY41" fmla="*/ 584838 h 3600181"/>
              <a:gd name="connsiteX42" fmla="*/ 2677885 w 3407228"/>
              <a:gd name="connsiteY42" fmla="*/ 595724 h 3600181"/>
              <a:gd name="connsiteX43" fmla="*/ 2743200 w 3407228"/>
              <a:gd name="connsiteY43" fmla="*/ 617495 h 3600181"/>
              <a:gd name="connsiteX44" fmla="*/ 2841171 w 3407228"/>
              <a:gd name="connsiteY44" fmla="*/ 650152 h 3600181"/>
              <a:gd name="connsiteX45" fmla="*/ 2873828 w 3407228"/>
              <a:gd name="connsiteY45" fmla="*/ 661038 h 3600181"/>
              <a:gd name="connsiteX46" fmla="*/ 2950028 w 3407228"/>
              <a:gd name="connsiteY46" fmla="*/ 682810 h 3600181"/>
              <a:gd name="connsiteX47" fmla="*/ 2982685 w 3407228"/>
              <a:gd name="connsiteY47" fmla="*/ 704581 h 3600181"/>
              <a:gd name="connsiteX48" fmla="*/ 3048000 w 3407228"/>
              <a:gd name="connsiteY48" fmla="*/ 726352 h 3600181"/>
              <a:gd name="connsiteX49" fmla="*/ 3135085 w 3407228"/>
              <a:gd name="connsiteY49" fmla="*/ 791667 h 3600181"/>
              <a:gd name="connsiteX50" fmla="*/ 3167742 w 3407228"/>
              <a:gd name="connsiteY50" fmla="*/ 802552 h 3600181"/>
              <a:gd name="connsiteX51" fmla="*/ 3222171 w 3407228"/>
              <a:gd name="connsiteY51" fmla="*/ 835210 h 3600181"/>
              <a:gd name="connsiteX52" fmla="*/ 3276600 w 3407228"/>
              <a:gd name="connsiteY52" fmla="*/ 889638 h 3600181"/>
              <a:gd name="connsiteX53" fmla="*/ 3320142 w 3407228"/>
              <a:gd name="connsiteY53" fmla="*/ 987610 h 3600181"/>
              <a:gd name="connsiteX54" fmla="*/ 3331028 w 3407228"/>
              <a:gd name="connsiteY54" fmla="*/ 1020267 h 3600181"/>
              <a:gd name="connsiteX55" fmla="*/ 3352800 w 3407228"/>
              <a:gd name="connsiteY55" fmla="*/ 1042038 h 3600181"/>
              <a:gd name="connsiteX56" fmla="*/ 3374571 w 3407228"/>
              <a:gd name="connsiteY56" fmla="*/ 1107352 h 3600181"/>
              <a:gd name="connsiteX57" fmla="*/ 3385457 w 3407228"/>
              <a:gd name="connsiteY57" fmla="*/ 1140010 h 3600181"/>
              <a:gd name="connsiteX58" fmla="*/ 3396342 w 3407228"/>
              <a:gd name="connsiteY58" fmla="*/ 1205324 h 3600181"/>
              <a:gd name="connsiteX59" fmla="*/ 3407228 w 3407228"/>
              <a:gd name="connsiteY59" fmla="*/ 1248867 h 3600181"/>
              <a:gd name="connsiteX60" fmla="*/ 3396342 w 3407228"/>
              <a:gd name="connsiteY60" fmla="*/ 1521010 h 3600181"/>
              <a:gd name="connsiteX61" fmla="*/ 3352800 w 3407228"/>
              <a:gd name="connsiteY61" fmla="*/ 1695181 h 3600181"/>
              <a:gd name="connsiteX62" fmla="*/ 3341914 w 3407228"/>
              <a:gd name="connsiteY62" fmla="*/ 1738724 h 3600181"/>
              <a:gd name="connsiteX63" fmla="*/ 3331028 w 3407228"/>
              <a:gd name="connsiteY63" fmla="*/ 1771381 h 3600181"/>
              <a:gd name="connsiteX64" fmla="*/ 3309257 w 3407228"/>
              <a:gd name="connsiteY64" fmla="*/ 1869352 h 3600181"/>
              <a:gd name="connsiteX65" fmla="*/ 3287485 w 3407228"/>
              <a:gd name="connsiteY65" fmla="*/ 1956438 h 3600181"/>
              <a:gd name="connsiteX66" fmla="*/ 3276600 w 3407228"/>
              <a:gd name="connsiteY66" fmla="*/ 2021752 h 3600181"/>
              <a:gd name="connsiteX67" fmla="*/ 3254828 w 3407228"/>
              <a:gd name="connsiteY67" fmla="*/ 2087067 h 3600181"/>
              <a:gd name="connsiteX68" fmla="*/ 3243942 w 3407228"/>
              <a:gd name="connsiteY68" fmla="*/ 2206810 h 3600181"/>
              <a:gd name="connsiteX69" fmla="*/ 3233057 w 3407228"/>
              <a:gd name="connsiteY69" fmla="*/ 2250352 h 3600181"/>
              <a:gd name="connsiteX70" fmla="*/ 3211285 w 3407228"/>
              <a:gd name="connsiteY70" fmla="*/ 2435410 h 3600181"/>
              <a:gd name="connsiteX71" fmla="*/ 3178628 w 3407228"/>
              <a:gd name="connsiteY71" fmla="*/ 2533381 h 3600181"/>
              <a:gd name="connsiteX72" fmla="*/ 3167742 w 3407228"/>
              <a:gd name="connsiteY72" fmla="*/ 2566038 h 3600181"/>
              <a:gd name="connsiteX73" fmla="*/ 3145971 w 3407228"/>
              <a:gd name="connsiteY73" fmla="*/ 2598695 h 3600181"/>
              <a:gd name="connsiteX74" fmla="*/ 3124200 w 3407228"/>
              <a:gd name="connsiteY74" fmla="*/ 2664010 h 3600181"/>
              <a:gd name="connsiteX75" fmla="*/ 3091542 w 3407228"/>
              <a:gd name="connsiteY75" fmla="*/ 2772867 h 3600181"/>
              <a:gd name="connsiteX76" fmla="*/ 3080657 w 3407228"/>
              <a:gd name="connsiteY76" fmla="*/ 2838181 h 3600181"/>
              <a:gd name="connsiteX77" fmla="*/ 3069771 w 3407228"/>
              <a:gd name="connsiteY77" fmla="*/ 2870838 h 3600181"/>
              <a:gd name="connsiteX78" fmla="*/ 3048000 w 3407228"/>
              <a:gd name="connsiteY78" fmla="*/ 2979695 h 3600181"/>
              <a:gd name="connsiteX79" fmla="*/ 3037114 w 3407228"/>
              <a:gd name="connsiteY79" fmla="*/ 3012352 h 3600181"/>
              <a:gd name="connsiteX80" fmla="*/ 3026228 w 3407228"/>
              <a:gd name="connsiteY80" fmla="*/ 3055895 h 3600181"/>
              <a:gd name="connsiteX81" fmla="*/ 2993571 w 3407228"/>
              <a:gd name="connsiteY81" fmla="*/ 3153867 h 3600181"/>
              <a:gd name="connsiteX82" fmla="*/ 2971800 w 3407228"/>
              <a:gd name="connsiteY82" fmla="*/ 3251838 h 3600181"/>
              <a:gd name="connsiteX83" fmla="*/ 2950028 w 3407228"/>
              <a:gd name="connsiteY83" fmla="*/ 3328038 h 3600181"/>
              <a:gd name="connsiteX84" fmla="*/ 2939142 w 3407228"/>
              <a:gd name="connsiteY84" fmla="*/ 3371581 h 3600181"/>
              <a:gd name="connsiteX85" fmla="*/ 2917371 w 3407228"/>
              <a:gd name="connsiteY85" fmla="*/ 3436895 h 3600181"/>
              <a:gd name="connsiteX86" fmla="*/ 2906485 w 3407228"/>
              <a:gd name="connsiteY86" fmla="*/ 3469552 h 3600181"/>
              <a:gd name="connsiteX87" fmla="*/ 2862942 w 3407228"/>
              <a:gd name="connsiteY87" fmla="*/ 3534867 h 3600181"/>
              <a:gd name="connsiteX88" fmla="*/ 2699657 w 3407228"/>
              <a:gd name="connsiteY88" fmla="*/ 3589295 h 3600181"/>
              <a:gd name="connsiteX89" fmla="*/ 2656114 w 3407228"/>
              <a:gd name="connsiteY89" fmla="*/ 3600181 h 3600181"/>
              <a:gd name="connsiteX90" fmla="*/ 2383971 w 3407228"/>
              <a:gd name="connsiteY90" fmla="*/ 3589295 h 3600181"/>
              <a:gd name="connsiteX91" fmla="*/ 2264228 w 3407228"/>
              <a:gd name="connsiteY91" fmla="*/ 3567524 h 3600181"/>
              <a:gd name="connsiteX92" fmla="*/ 2198914 w 3407228"/>
              <a:gd name="connsiteY92" fmla="*/ 3545752 h 3600181"/>
              <a:gd name="connsiteX93" fmla="*/ 2166257 w 3407228"/>
              <a:gd name="connsiteY93" fmla="*/ 3534867 h 3600181"/>
              <a:gd name="connsiteX94" fmla="*/ 2100942 w 3407228"/>
              <a:gd name="connsiteY94" fmla="*/ 3523981 h 3600181"/>
              <a:gd name="connsiteX95" fmla="*/ 2024742 w 3407228"/>
              <a:gd name="connsiteY95" fmla="*/ 3502210 h 3600181"/>
              <a:gd name="connsiteX96" fmla="*/ 1992085 w 3407228"/>
              <a:gd name="connsiteY96" fmla="*/ 3491324 h 3600181"/>
              <a:gd name="connsiteX97" fmla="*/ 1948542 w 3407228"/>
              <a:gd name="connsiteY97" fmla="*/ 3480438 h 3600181"/>
              <a:gd name="connsiteX98" fmla="*/ 1883228 w 3407228"/>
              <a:gd name="connsiteY98" fmla="*/ 3458667 h 3600181"/>
              <a:gd name="connsiteX99" fmla="*/ 1839685 w 3407228"/>
              <a:gd name="connsiteY99" fmla="*/ 3436895 h 3600181"/>
              <a:gd name="connsiteX100" fmla="*/ 1774371 w 3407228"/>
              <a:gd name="connsiteY100" fmla="*/ 3426010 h 3600181"/>
              <a:gd name="connsiteX101" fmla="*/ 1698171 w 3407228"/>
              <a:gd name="connsiteY101" fmla="*/ 3404238 h 3600181"/>
              <a:gd name="connsiteX102" fmla="*/ 1578428 w 3407228"/>
              <a:gd name="connsiteY102" fmla="*/ 3371581 h 3600181"/>
              <a:gd name="connsiteX103" fmla="*/ 1545771 w 3407228"/>
              <a:gd name="connsiteY103" fmla="*/ 3349810 h 3600181"/>
              <a:gd name="connsiteX104" fmla="*/ 1513114 w 3407228"/>
              <a:gd name="connsiteY104" fmla="*/ 3338924 h 3600181"/>
              <a:gd name="connsiteX105" fmla="*/ 1447800 w 3407228"/>
              <a:gd name="connsiteY105" fmla="*/ 3306267 h 3600181"/>
              <a:gd name="connsiteX106" fmla="*/ 1371600 w 3407228"/>
              <a:gd name="connsiteY106" fmla="*/ 3262724 h 3600181"/>
              <a:gd name="connsiteX107" fmla="*/ 1338942 w 3407228"/>
              <a:gd name="connsiteY107" fmla="*/ 3240952 h 3600181"/>
              <a:gd name="connsiteX108" fmla="*/ 1306285 w 3407228"/>
              <a:gd name="connsiteY108" fmla="*/ 3230067 h 3600181"/>
              <a:gd name="connsiteX109" fmla="*/ 1251857 w 3407228"/>
              <a:gd name="connsiteY109" fmla="*/ 3164752 h 3600181"/>
              <a:gd name="connsiteX110" fmla="*/ 1230085 w 3407228"/>
              <a:gd name="connsiteY110" fmla="*/ 3142981 h 3600181"/>
              <a:gd name="connsiteX111" fmla="*/ 1208314 w 3407228"/>
              <a:gd name="connsiteY111" fmla="*/ 3110324 h 3600181"/>
              <a:gd name="connsiteX112" fmla="*/ 1121228 w 3407228"/>
              <a:gd name="connsiteY112" fmla="*/ 3023238 h 3600181"/>
              <a:gd name="connsiteX113" fmla="*/ 1088571 w 3407228"/>
              <a:gd name="connsiteY113" fmla="*/ 2979695 h 3600181"/>
              <a:gd name="connsiteX114" fmla="*/ 1023257 w 3407228"/>
              <a:gd name="connsiteY114" fmla="*/ 2881724 h 3600181"/>
              <a:gd name="connsiteX115" fmla="*/ 1001485 w 3407228"/>
              <a:gd name="connsiteY115" fmla="*/ 2849067 h 3600181"/>
              <a:gd name="connsiteX116" fmla="*/ 979714 w 3407228"/>
              <a:gd name="connsiteY116" fmla="*/ 2783752 h 3600181"/>
              <a:gd name="connsiteX117" fmla="*/ 968828 w 3407228"/>
              <a:gd name="connsiteY117" fmla="*/ 2740210 h 3600181"/>
              <a:gd name="connsiteX118" fmla="*/ 947057 w 3407228"/>
              <a:gd name="connsiteY118" fmla="*/ 2718438 h 3600181"/>
              <a:gd name="connsiteX119" fmla="*/ 925285 w 3407228"/>
              <a:gd name="connsiteY119" fmla="*/ 2631352 h 3600181"/>
              <a:gd name="connsiteX120" fmla="*/ 903514 w 3407228"/>
              <a:gd name="connsiteY120" fmla="*/ 2555152 h 3600181"/>
              <a:gd name="connsiteX121" fmla="*/ 881742 w 3407228"/>
              <a:gd name="connsiteY121" fmla="*/ 2478952 h 3600181"/>
              <a:gd name="connsiteX122" fmla="*/ 870857 w 3407228"/>
              <a:gd name="connsiteY122" fmla="*/ 2380981 h 3600181"/>
              <a:gd name="connsiteX123" fmla="*/ 859971 w 3407228"/>
              <a:gd name="connsiteY123" fmla="*/ 2348324 h 3600181"/>
              <a:gd name="connsiteX124" fmla="*/ 849085 w 3407228"/>
              <a:gd name="connsiteY124" fmla="*/ 2283010 h 3600181"/>
              <a:gd name="connsiteX125" fmla="*/ 827314 w 3407228"/>
              <a:gd name="connsiteY125" fmla="*/ 2250352 h 3600181"/>
              <a:gd name="connsiteX126" fmla="*/ 816428 w 3407228"/>
              <a:gd name="connsiteY126" fmla="*/ 2217695 h 3600181"/>
              <a:gd name="connsiteX127" fmla="*/ 783771 w 3407228"/>
              <a:gd name="connsiteY127" fmla="*/ 2185038 h 3600181"/>
              <a:gd name="connsiteX128" fmla="*/ 740228 w 3407228"/>
              <a:gd name="connsiteY128" fmla="*/ 2130610 h 3600181"/>
              <a:gd name="connsiteX129" fmla="*/ 696685 w 3407228"/>
              <a:gd name="connsiteY129" fmla="*/ 2065295 h 3600181"/>
              <a:gd name="connsiteX130" fmla="*/ 685800 w 3407228"/>
              <a:gd name="connsiteY130" fmla="*/ 2032638 h 3600181"/>
              <a:gd name="connsiteX131" fmla="*/ 620485 w 3407228"/>
              <a:gd name="connsiteY131" fmla="*/ 1934667 h 3600181"/>
              <a:gd name="connsiteX132" fmla="*/ 598714 w 3407228"/>
              <a:gd name="connsiteY132" fmla="*/ 1902010 h 3600181"/>
              <a:gd name="connsiteX133" fmla="*/ 555171 w 3407228"/>
              <a:gd name="connsiteY133" fmla="*/ 1825810 h 3600181"/>
              <a:gd name="connsiteX134" fmla="*/ 533400 w 3407228"/>
              <a:gd name="connsiteY134" fmla="*/ 1804038 h 3600181"/>
              <a:gd name="connsiteX135" fmla="*/ 522514 w 3407228"/>
              <a:gd name="connsiteY135" fmla="*/ 1771381 h 3600181"/>
              <a:gd name="connsiteX136" fmla="*/ 478971 w 3407228"/>
              <a:gd name="connsiteY136" fmla="*/ 1727838 h 3600181"/>
              <a:gd name="connsiteX137" fmla="*/ 435428 w 3407228"/>
              <a:gd name="connsiteY137" fmla="*/ 1640752 h 3600181"/>
              <a:gd name="connsiteX138" fmla="*/ 424542 w 3407228"/>
              <a:gd name="connsiteY138" fmla="*/ 1608095 h 3600181"/>
              <a:gd name="connsiteX139" fmla="*/ 402771 w 3407228"/>
              <a:gd name="connsiteY139" fmla="*/ 1575438 h 3600181"/>
              <a:gd name="connsiteX140" fmla="*/ 391885 w 3407228"/>
              <a:gd name="connsiteY140" fmla="*/ 1531895 h 3600181"/>
              <a:gd name="connsiteX141" fmla="*/ 359228 w 3407228"/>
              <a:gd name="connsiteY141" fmla="*/ 1499238 h 3600181"/>
              <a:gd name="connsiteX142" fmla="*/ 337457 w 3407228"/>
              <a:gd name="connsiteY142" fmla="*/ 1466581 h 3600181"/>
              <a:gd name="connsiteX143" fmla="*/ 315685 w 3407228"/>
              <a:gd name="connsiteY143" fmla="*/ 1444810 h 3600181"/>
              <a:gd name="connsiteX144" fmla="*/ 272142 w 3407228"/>
              <a:gd name="connsiteY144" fmla="*/ 1379495 h 3600181"/>
              <a:gd name="connsiteX145" fmla="*/ 261257 w 3407228"/>
              <a:gd name="connsiteY145" fmla="*/ 1346838 h 3600181"/>
              <a:gd name="connsiteX146" fmla="*/ 239485 w 3407228"/>
              <a:gd name="connsiteY146" fmla="*/ 1325067 h 3600181"/>
              <a:gd name="connsiteX147" fmla="*/ 206828 w 3407228"/>
              <a:gd name="connsiteY147" fmla="*/ 1216210 h 3600181"/>
              <a:gd name="connsiteX148" fmla="*/ 185057 w 3407228"/>
              <a:gd name="connsiteY148" fmla="*/ 1183552 h 3600181"/>
              <a:gd name="connsiteX149" fmla="*/ 163285 w 3407228"/>
              <a:gd name="connsiteY149" fmla="*/ 1107352 h 3600181"/>
              <a:gd name="connsiteX150" fmla="*/ 141514 w 3407228"/>
              <a:gd name="connsiteY150" fmla="*/ 1074695 h 3600181"/>
              <a:gd name="connsiteX151" fmla="*/ 119742 w 3407228"/>
              <a:gd name="connsiteY151" fmla="*/ 1009381 h 3600181"/>
              <a:gd name="connsiteX152" fmla="*/ 87085 w 3407228"/>
              <a:gd name="connsiteY152" fmla="*/ 944067 h 3600181"/>
              <a:gd name="connsiteX153" fmla="*/ 21771 w 3407228"/>
              <a:gd name="connsiteY153" fmla="*/ 900524 h 3600181"/>
              <a:gd name="connsiteX154" fmla="*/ 0 w 3407228"/>
              <a:gd name="connsiteY154" fmla="*/ 900524 h 360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407228" h="3600181">
                <a:moveTo>
                  <a:pt x="0" y="900524"/>
                </a:moveTo>
                <a:lnTo>
                  <a:pt x="76200" y="824324"/>
                </a:lnTo>
                <a:cubicBezTo>
                  <a:pt x="84314" y="816210"/>
                  <a:pt x="81182" y="801506"/>
                  <a:pt x="87085" y="791667"/>
                </a:cubicBezTo>
                <a:cubicBezTo>
                  <a:pt x="97426" y="774432"/>
                  <a:pt x="126681" y="758013"/>
                  <a:pt x="141514" y="748124"/>
                </a:cubicBezTo>
                <a:cubicBezTo>
                  <a:pt x="145143" y="737238"/>
                  <a:pt x="146496" y="725306"/>
                  <a:pt x="152400" y="715467"/>
                </a:cubicBezTo>
                <a:cubicBezTo>
                  <a:pt x="157680" y="706666"/>
                  <a:pt x="167760" y="701709"/>
                  <a:pt x="174171" y="693695"/>
                </a:cubicBezTo>
                <a:cubicBezTo>
                  <a:pt x="240479" y="610808"/>
                  <a:pt x="134679" y="722301"/>
                  <a:pt x="239485" y="617495"/>
                </a:cubicBezTo>
                <a:cubicBezTo>
                  <a:pt x="248736" y="608244"/>
                  <a:pt x="252881" y="594889"/>
                  <a:pt x="261257" y="584838"/>
                </a:cubicBezTo>
                <a:cubicBezTo>
                  <a:pt x="271112" y="573012"/>
                  <a:pt x="284059" y="564008"/>
                  <a:pt x="293914" y="552181"/>
                </a:cubicBezTo>
                <a:cubicBezTo>
                  <a:pt x="302289" y="542130"/>
                  <a:pt x="307070" y="529370"/>
                  <a:pt x="315685" y="519524"/>
                </a:cubicBezTo>
                <a:cubicBezTo>
                  <a:pt x="332581" y="500214"/>
                  <a:pt x="351971" y="483238"/>
                  <a:pt x="370114" y="465095"/>
                </a:cubicBezTo>
                <a:cubicBezTo>
                  <a:pt x="379365" y="455844"/>
                  <a:pt x="383712" y="442654"/>
                  <a:pt x="391885" y="432438"/>
                </a:cubicBezTo>
                <a:cubicBezTo>
                  <a:pt x="398296" y="424424"/>
                  <a:pt x="407246" y="418681"/>
                  <a:pt x="413657" y="410667"/>
                </a:cubicBezTo>
                <a:cubicBezTo>
                  <a:pt x="421830" y="400451"/>
                  <a:pt x="427255" y="388226"/>
                  <a:pt x="435428" y="378010"/>
                </a:cubicBezTo>
                <a:cubicBezTo>
                  <a:pt x="441839" y="369996"/>
                  <a:pt x="450789" y="364252"/>
                  <a:pt x="457200" y="356238"/>
                </a:cubicBezTo>
                <a:cubicBezTo>
                  <a:pt x="517822" y="280460"/>
                  <a:pt x="434052" y="368500"/>
                  <a:pt x="511628" y="290924"/>
                </a:cubicBezTo>
                <a:cubicBezTo>
                  <a:pt x="515257" y="280038"/>
                  <a:pt x="514400" y="266381"/>
                  <a:pt x="522514" y="258267"/>
                </a:cubicBezTo>
                <a:cubicBezTo>
                  <a:pt x="541016" y="239765"/>
                  <a:pt x="587828" y="214724"/>
                  <a:pt x="587828" y="214724"/>
                </a:cubicBezTo>
                <a:cubicBezTo>
                  <a:pt x="596390" y="189038"/>
                  <a:pt x="595582" y="175237"/>
                  <a:pt x="620485" y="160295"/>
                </a:cubicBezTo>
                <a:cubicBezTo>
                  <a:pt x="630324" y="154391"/>
                  <a:pt x="642256" y="153038"/>
                  <a:pt x="653142" y="149410"/>
                </a:cubicBezTo>
                <a:cubicBezTo>
                  <a:pt x="660399" y="138524"/>
                  <a:pt x="669063" y="128454"/>
                  <a:pt x="674914" y="116752"/>
                </a:cubicBezTo>
                <a:cubicBezTo>
                  <a:pt x="680046" y="106489"/>
                  <a:pt x="678632" y="93055"/>
                  <a:pt x="685800" y="84095"/>
                </a:cubicBezTo>
                <a:cubicBezTo>
                  <a:pt x="693973" y="73879"/>
                  <a:pt x="708241" y="70497"/>
                  <a:pt x="718457" y="62324"/>
                </a:cubicBezTo>
                <a:cubicBezTo>
                  <a:pt x="761150" y="28169"/>
                  <a:pt x="716171" y="48571"/>
                  <a:pt x="772885" y="29667"/>
                </a:cubicBezTo>
                <a:cubicBezTo>
                  <a:pt x="825871" y="-23319"/>
                  <a:pt x="784533" y="6208"/>
                  <a:pt x="925285" y="29667"/>
                </a:cubicBezTo>
                <a:lnTo>
                  <a:pt x="990600" y="40552"/>
                </a:lnTo>
                <a:lnTo>
                  <a:pt x="1088571" y="73210"/>
                </a:lnTo>
                <a:lnTo>
                  <a:pt x="1121228" y="84095"/>
                </a:lnTo>
                <a:cubicBezTo>
                  <a:pt x="1128485" y="91352"/>
                  <a:pt x="1133820" y="101277"/>
                  <a:pt x="1143000" y="105867"/>
                </a:cubicBezTo>
                <a:cubicBezTo>
                  <a:pt x="1163526" y="116130"/>
                  <a:pt x="1208314" y="127638"/>
                  <a:pt x="1208314" y="127638"/>
                </a:cubicBezTo>
                <a:cubicBezTo>
                  <a:pt x="1270856" y="190181"/>
                  <a:pt x="1238401" y="173954"/>
                  <a:pt x="1295400" y="192952"/>
                </a:cubicBezTo>
                <a:cubicBezTo>
                  <a:pt x="1302657" y="214724"/>
                  <a:pt x="1311605" y="236003"/>
                  <a:pt x="1317171" y="258267"/>
                </a:cubicBezTo>
                <a:cubicBezTo>
                  <a:pt x="1319203" y="266395"/>
                  <a:pt x="1332251" y="323316"/>
                  <a:pt x="1338942" y="334467"/>
                </a:cubicBezTo>
                <a:cubicBezTo>
                  <a:pt x="1344222" y="343268"/>
                  <a:pt x="1353457" y="348981"/>
                  <a:pt x="1360714" y="356238"/>
                </a:cubicBezTo>
                <a:cubicBezTo>
                  <a:pt x="1385731" y="431289"/>
                  <a:pt x="1366258" y="405325"/>
                  <a:pt x="1404257" y="443324"/>
                </a:cubicBezTo>
                <a:cubicBezTo>
                  <a:pt x="1407885" y="454210"/>
                  <a:pt x="1408473" y="466644"/>
                  <a:pt x="1415142" y="475981"/>
                </a:cubicBezTo>
                <a:cubicBezTo>
                  <a:pt x="1452499" y="528281"/>
                  <a:pt x="1464272" y="521386"/>
                  <a:pt x="1524000" y="541295"/>
                </a:cubicBezTo>
                <a:cubicBezTo>
                  <a:pt x="1574215" y="558033"/>
                  <a:pt x="1545397" y="549929"/>
                  <a:pt x="1611085" y="563067"/>
                </a:cubicBezTo>
                <a:lnTo>
                  <a:pt x="2209800" y="552181"/>
                </a:lnTo>
                <a:cubicBezTo>
                  <a:pt x="2231860" y="551458"/>
                  <a:pt x="2253042" y="541295"/>
                  <a:pt x="2275114" y="541295"/>
                </a:cubicBezTo>
                <a:cubicBezTo>
                  <a:pt x="2358650" y="541295"/>
                  <a:pt x="2442028" y="548552"/>
                  <a:pt x="2525485" y="552181"/>
                </a:cubicBezTo>
                <a:cubicBezTo>
                  <a:pt x="2591292" y="568633"/>
                  <a:pt x="2554835" y="558336"/>
                  <a:pt x="2634342" y="584838"/>
                </a:cubicBezTo>
                <a:cubicBezTo>
                  <a:pt x="2648535" y="589569"/>
                  <a:pt x="2663555" y="591425"/>
                  <a:pt x="2677885" y="595724"/>
                </a:cubicBezTo>
                <a:cubicBezTo>
                  <a:pt x="2699866" y="602318"/>
                  <a:pt x="2721428" y="610238"/>
                  <a:pt x="2743200" y="617495"/>
                </a:cubicBezTo>
                <a:lnTo>
                  <a:pt x="2841171" y="650152"/>
                </a:lnTo>
                <a:cubicBezTo>
                  <a:pt x="2852057" y="653781"/>
                  <a:pt x="2862696" y="658255"/>
                  <a:pt x="2873828" y="661038"/>
                </a:cubicBezTo>
                <a:cubicBezTo>
                  <a:pt x="2887781" y="664526"/>
                  <a:pt x="2934410" y="675001"/>
                  <a:pt x="2950028" y="682810"/>
                </a:cubicBezTo>
                <a:cubicBezTo>
                  <a:pt x="2961730" y="688661"/>
                  <a:pt x="2970730" y="699268"/>
                  <a:pt x="2982685" y="704581"/>
                </a:cubicBezTo>
                <a:cubicBezTo>
                  <a:pt x="3003656" y="713901"/>
                  <a:pt x="3048000" y="726352"/>
                  <a:pt x="3048000" y="726352"/>
                </a:cubicBezTo>
                <a:cubicBezTo>
                  <a:pt x="3073789" y="752142"/>
                  <a:pt x="3098157" y="779359"/>
                  <a:pt x="3135085" y="791667"/>
                </a:cubicBezTo>
                <a:lnTo>
                  <a:pt x="3167742" y="802552"/>
                </a:lnTo>
                <a:cubicBezTo>
                  <a:pt x="3260822" y="895632"/>
                  <a:pt x="3109125" y="750426"/>
                  <a:pt x="3222171" y="835210"/>
                </a:cubicBezTo>
                <a:cubicBezTo>
                  <a:pt x="3242697" y="850605"/>
                  <a:pt x="3258457" y="871495"/>
                  <a:pt x="3276600" y="889638"/>
                </a:cubicBezTo>
                <a:cubicBezTo>
                  <a:pt x="3302476" y="915513"/>
                  <a:pt x="3309364" y="955275"/>
                  <a:pt x="3320142" y="987610"/>
                </a:cubicBezTo>
                <a:lnTo>
                  <a:pt x="3331028" y="1020267"/>
                </a:lnTo>
                <a:cubicBezTo>
                  <a:pt x="3334274" y="1030003"/>
                  <a:pt x="3345543" y="1034781"/>
                  <a:pt x="3352800" y="1042038"/>
                </a:cubicBezTo>
                <a:lnTo>
                  <a:pt x="3374571" y="1107352"/>
                </a:lnTo>
                <a:lnTo>
                  <a:pt x="3385457" y="1140010"/>
                </a:lnTo>
                <a:cubicBezTo>
                  <a:pt x="3389085" y="1161781"/>
                  <a:pt x="3392013" y="1183681"/>
                  <a:pt x="3396342" y="1205324"/>
                </a:cubicBezTo>
                <a:cubicBezTo>
                  <a:pt x="3399276" y="1219995"/>
                  <a:pt x="3407228" y="1233906"/>
                  <a:pt x="3407228" y="1248867"/>
                </a:cubicBezTo>
                <a:cubicBezTo>
                  <a:pt x="3407228" y="1339654"/>
                  <a:pt x="3404095" y="1430555"/>
                  <a:pt x="3396342" y="1521010"/>
                </a:cubicBezTo>
                <a:cubicBezTo>
                  <a:pt x="3390279" y="1591743"/>
                  <a:pt x="3373740" y="1632361"/>
                  <a:pt x="3352800" y="1695181"/>
                </a:cubicBezTo>
                <a:cubicBezTo>
                  <a:pt x="3348069" y="1709374"/>
                  <a:pt x="3346024" y="1724339"/>
                  <a:pt x="3341914" y="1738724"/>
                </a:cubicBezTo>
                <a:cubicBezTo>
                  <a:pt x="3338762" y="1749757"/>
                  <a:pt x="3334180" y="1760348"/>
                  <a:pt x="3331028" y="1771381"/>
                </a:cubicBezTo>
                <a:cubicBezTo>
                  <a:pt x="3308678" y="1849604"/>
                  <a:pt x="3331704" y="1779563"/>
                  <a:pt x="3309257" y="1869352"/>
                </a:cubicBezTo>
                <a:cubicBezTo>
                  <a:pt x="3284078" y="1970069"/>
                  <a:pt x="3314233" y="1809321"/>
                  <a:pt x="3287485" y="1956438"/>
                </a:cubicBezTo>
                <a:cubicBezTo>
                  <a:pt x="3283537" y="1978154"/>
                  <a:pt x="3281953" y="2000339"/>
                  <a:pt x="3276600" y="2021752"/>
                </a:cubicBezTo>
                <a:cubicBezTo>
                  <a:pt x="3271034" y="2044016"/>
                  <a:pt x="3254828" y="2087067"/>
                  <a:pt x="3254828" y="2087067"/>
                </a:cubicBezTo>
                <a:cubicBezTo>
                  <a:pt x="3251199" y="2126981"/>
                  <a:pt x="3249239" y="2167083"/>
                  <a:pt x="3243942" y="2206810"/>
                </a:cubicBezTo>
                <a:cubicBezTo>
                  <a:pt x="3241965" y="2221639"/>
                  <a:pt x="3235034" y="2235523"/>
                  <a:pt x="3233057" y="2250352"/>
                </a:cubicBezTo>
                <a:cubicBezTo>
                  <a:pt x="3225421" y="2307624"/>
                  <a:pt x="3225870" y="2377070"/>
                  <a:pt x="3211285" y="2435410"/>
                </a:cubicBezTo>
                <a:cubicBezTo>
                  <a:pt x="3211282" y="2435424"/>
                  <a:pt x="3184073" y="2517046"/>
                  <a:pt x="3178628" y="2533381"/>
                </a:cubicBezTo>
                <a:cubicBezTo>
                  <a:pt x="3174999" y="2544267"/>
                  <a:pt x="3174107" y="2556491"/>
                  <a:pt x="3167742" y="2566038"/>
                </a:cubicBezTo>
                <a:cubicBezTo>
                  <a:pt x="3160485" y="2576924"/>
                  <a:pt x="3151284" y="2586740"/>
                  <a:pt x="3145971" y="2598695"/>
                </a:cubicBezTo>
                <a:cubicBezTo>
                  <a:pt x="3136651" y="2619666"/>
                  <a:pt x="3131457" y="2642238"/>
                  <a:pt x="3124200" y="2664010"/>
                </a:cubicBezTo>
                <a:cubicBezTo>
                  <a:pt x="3112170" y="2700100"/>
                  <a:pt x="3099026" y="2735448"/>
                  <a:pt x="3091542" y="2772867"/>
                </a:cubicBezTo>
                <a:cubicBezTo>
                  <a:pt x="3087213" y="2794510"/>
                  <a:pt x="3085445" y="2816635"/>
                  <a:pt x="3080657" y="2838181"/>
                </a:cubicBezTo>
                <a:cubicBezTo>
                  <a:pt x="3078168" y="2849382"/>
                  <a:pt x="3072260" y="2859637"/>
                  <a:pt x="3069771" y="2870838"/>
                </a:cubicBezTo>
                <a:cubicBezTo>
                  <a:pt x="3048388" y="2967056"/>
                  <a:pt x="3069686" y="2903794"/>
                  <a:pt x="3048000" y="2979695"/>
                </a:cubicBezTo>
                <a:cubicBezTo>
                  <a:pt x="3044848" y="2990728"/>
                  <a:pt x="3040266" y="3001319"/>
                  <a:pt x="3037114" y="3012352"/>
                </a:cubicBezTo>
                <a:cubicBezTo>
                  <a:pt x="3033004" y="3026737"/>
                  <a:pt x="3030527" y="3041565"/>
                  <a:pt x="3026228" y="3055895"/>
                </a:cubicBezTo>
                <a:cubicBezTo>
                  <a:pt x="3026214" y="3055942"/>
                  <a:pt x="2999022" y="3137515"/>
                  <a:pt x="2993571" y="3153867"/>
                </a:cubicBezTo>
                <a:cubicBezTo>
                  <a:pt x="2984720" y="3180421"/>
                  <a:pt x="2977553" y="3225947"/>
                  <a:pt x="2971800" y="3251838"/>
                </a:cubicBezTo>
                <a:cubicBezTo>
                  <a:pt x="2954787" y="3328398"/>
                  <a:pt x="2968210" y="3264403"/>
                  <a:pt x="2950028" y="3328038"/>
                </a:cubicBezTo>
                <a:cubicBezTo>
                  <a:pt x="2945918" y="3342423"/>
                  <a:pt x="2943441" y="3357251"/>
                  <a:pt x="2939142" y="3371581"/>
                </a:cubicBezTo>
                <a:cubicBezTo>
                  <a:pt x="2932548" y="3393562"/>
                  <a:pt x="2924628" y="3415124"/>
                  <a:pt x="2917371" y="3436895"/>
                </a:cubicBezTo>
                <a:cubicBezTo>
                  <a:pt x="2913742" y="3447781"/>
                  <a:pt x="2912850" y="3460005"/>
                  <a:pt x="2906485" y="3469552"/>
                </a:cubicBezTo>
                <a:lnTo>
                  <a:pt x="2862942" y="3534867"/>
                </a:lnTo>
                <a:cubicBezTo>
                  <a:pt x="2832331" y="3580784"/>
                  <a:pt x="2745196" y="3581015"/>
                  <a:pt x="2699657" y="3589295"/>
                </a:cubicBezTo>
                <a:cubicBezTo>
                  <a:pt x="2684937" y="3591971"/>
                  <a:pt x="2670628" y="3596552"/>
                  <a:pt x="2656114" y="3600181"/>
                </a:cubicBezTo>
                <a:cubicBezTo>
                  <a:pt x="2565400" y="3596552"/>
                  <a:pt x="2474570" y="3595140"/>
                  <a:pt x="2383971" y="3589295"/>
                </a:cubicBezTo>
                <a:cubicBezTo>
                  <a:pt x="2373097" y="3588593"/>
                  <a:pt x="2279365" y="3571652"/>
                  <a:pt x="2264228" y="3567524"/>
                </a:cubicBezTo>
                <a:cubicBezTo>
                  <a:pt x="2242088" y="3561486"/>
                  <a:pt x="2220685" y="3553009"/>
                  <a:pt x="2198914" y="3545752"/>
                </a:cubicBezTo>
                <a:cubicBezTo>
                  <a:pt x="2188028" y="3542123"/>
                  <a:pt x="2177575" y="3536753"/>
                  <a:pt x="2166257" y="3534867"/>
                </a:cubicBezTo>
                <a:lnTo>
                  <a:pt x="2100942" y="3523981"/>
                </a:lnTo>
                <a:cubicBezTo>
                  <a:pt x="2022642" y="3497880"/>
                  <a:pt x="2120423" y="3529547"/>
                  <a:pt x="2024742" y="3502210"/>
                </a:cubicBezTo>
                <a:cubicBezTo>
                  <a:pt x="2013709" y="3499058"/>
                  <a:pt x="2003118" y="3494476"/>
                  <a:pt x="1992085" y="3491324"/>
                </a:cubicBezTo>
                <a:cubicBezTo>
                  <a:pt x="1977700" y="3487214"/>
                  <a:pt x="1962872" y="3484737"/>
                  <a:pt x="1948542" y="3480438"/>
                </a:cubicBezTo>
                <a:cubicBezTo>
                  <a:pt x="1926561" y="3473844"/>
                  <a:pt x="1903754" y="3468930"/>
                  <a:pt x="1883228" y="3458667"/>
                </a:cubicBezTo>
                <a:cubicBezTo>
                  <a:pt x="1868714" y="3451410"/>
                  <a:pt x="1855228" y="3441558"/>
                  <a:pt x="1839685" y="3436895"/>
                </a:cubicBezTo>
                <a:cubicBezTo>
                  <a:pt x="1818544" y="3430553"/>
                  <a:pt x="1796014" y="3430339"/>
                  <a:pt x="1774371" y="3426010"/>
                </a:cubicBezTo>
                <a:cubicBezTo>
                  <a:pt x="1672575" y="3405651"/>
                  <a:pt x="1781161" y="3424986"/>
                  <a:pt x="1698171" y="3404238"/>
                </a:cubicBezTo>
                <a:cubicBezTo>
                  <a:pt x="1575071" y="3373462"/>
                  <a:pt x="1718558" y="3418290"/>
                  <a:pt x="1578428" y="3371581"/>
                </a:cubicBezTo>
                <a:cubicBezTo>
                  <a:pt x="1566016" y="3367444"/>
                  <a:pt x="1557473" y="3355661"/>
                  <a:pt x="1545771" y="3349810"/>
                </a:cubicBezTo>
                <a:cubicBezTo>
                  <a:pt x="1535508" y="3344678"/>
                  <a:pt x="1523377" y="3344056"/>
                  <a:pt x="1513114" y="3338924"/>
                </a:cubicBezTo>
                <a:cubicBezTo>
                  <a:pt x="1428713" y="3296722"/>
                  <a:pt x="1529877" y="3333624"/>
                  <a:pt x="1447800" y="3306267"/>
                </a:cubicBezTo>
                <a:cubicBezTo>
                  <a:pt x="1385757" y="3244226"/>
                  <a:pt x="1448353" y="3295619"/>
                  <a:pt x="1371600" y="3262724"/>
                </a:cubicBezTo>
                <a:cubicBezTo>
                  <a:pt x="1359575" y="3257570"/>
                  <a:pt x="1350644" y="3246803"/>
                  <a:pt x="1338942" y="3240952"/>
                </a:cubicBezTo>
                <a:cubicBezTo>
                  <a:pt x="1328679" y="3235821"/>
                  <a:pt x="1317171" y="3233695"/>
                  <a:pt x="1306285" y="3230067"/>
                </a:cubicBezTo>
                <a:cubicBezTo>
                  <a:pt x="1228703" y="3152485"/>
                  <a:pt x="1312484" y="3240536"/>
                  <a:pt x="1251857" y="3164752"/>
                </a:cubicBezTo>
                <a:cubicBezTo>
                  <a:pt x="1245446" y="3156738"/>
                  <a:pt x="1236496" y="3150995"/>
                  <a:pt x="1230085" y="3142981"/>
                </a:cubicBezTo>
                <a:cubicBezTo>
                  <a:pt x="1221912" y="3132765"/>
                  <a:pt x="1217006" y="3120102"/>
                  <a:pt x="1208314" y="3110324"/>
                </a:cubicBezTo>
                <a:lnTo>
                  <a:pt x="1121228" y="3023238"/>
                </a:lnTo>
                <a:cubicBezTo>
                  <a:pt x="1108399" y="3010409"/>
                  <a:pt x="1098975" y="2994558"/>
                  <a:pt x="1088571" y="2979695"/>
                </a:cubicBezTo>
                <a:cubicBezTo>
                  <a:pt x="1088536" y="2979645"/>
                  <a:pt x="1034160" y="2898078"/>
                  <a:pt x="1023257" y="2881724"/>
                </a:cubicBezTo>
                <a:lnTo>
                  <a:pt x="1001485" y="2849067"/>
                </a:lnTo>
                <a:lnTo>
                  <a:pt x="979714" y="2783752"/>
                </a:lnTo>
                <a:cubicBezTo>
                  <a:pt x="974983" y="2769559"/>
                  <a:pt x="975519" y="2753591"/>
                  <a:pt x="968828" y="2740210"/>
                </a:cubicBezTo>
                <a:cubicBezTo>
                  <a:pt x="964238" y="2731030"/>
                  <a:pt x="954314" y="2725695"/>
                  <a:pt x="947057" y="2718438"/>
                </a:cubicBezTo>
                <a:cubicBezTo>
                  <a:pt x="939800" y="2689409"/>
                  <a:pt x="934747" y="2659739"/>
                  <a:pt x="925285" y="2631352"/>
                </a:cubicBezTo>
                <a:cubicBezTo>
                  <a:pt x="899180" y="2553032"/>
                  <a:pt x="930860" y="2650859"/>
                  <a:pt x="903514" y="2555152"/>
                </a:cubicBezTo>
                <a:cubicBezTo>
                  <a:pt x="872280" y="2445834"/>
                  <a:pt x="915774" y="2615075"/>
                  <a:pt x="881742" y="2478952"/>
                </a:cubicBezTo>
                <a:cubicBezTo>
                  <a:pt x="878114" y="2446295"/>
                  <a:pt x="876259" y="2413392"/>
                  <a:pt x="870857" y="2380981"/>
                </a:cubicBezTo>
                <a:cubicBezTo>
                  <a:pt x="868971" y="2369663"/>
                  <a:pt x="862460" y="2359525"/>
                  <a:pt x="859971" y="2348324"/>
                </a:cubicBezTo>
                <a:cubicBezTo>
                  <a:pt x="855183" y="2326778"/>
                  <a:pt x="856065" y="2303949"/>
                  <a:pt x="849085" y="2283010"/>
                </a:cubicBezTo>
                <a:cubicBezTo>
                  <a:pt x="844948" y="2270598"/>
                  <a:pt x="833165" y="2262054"/>
                  <a:pt x="827314" y="2250352"/>
                </a:cubicBezTo>
                <a:cubicBezTo>
                  <a:pt x="822182" y="2240089"/>
                  <a:pt x="822793" y="2227242"/>
                  <a:pt x="816428" y="2217695"/>
                </a:cubicBezTo>
                <a:cubicBezTo>
                  <a:pt x="807889" y="2204886"/>
                  <a:pt x="793626" y="2196865"/>
                  <a:pt x="783771" y="2185038"/>
                </a:cubicBezTo>
                <a:cubicBezTo>
                  <a:pt x="715120" y="2102656"/>
                  <a:pt x="803561" y="2193940"/>
                  <a:pt x="740228" y="2130610"/>
                </a:cubicBezTo>
                <a:cubicBezTo>
                  <a:pt x="714343" y="2052956"/>
                  <a:pt x="751047" y="2146839"/>
                  <a:pt x="696685" y="2065295"/>
                </a:cubicBezTo>
                <a:cubicBezTo>
                  <a:pt x="690320" y="2055748"/>
                  <a:pt x="691372" y="2042668"/>
                  <a:pt x="685800" y="2032638"/>
                </a:cubicBezTo>
                <a:cubicBezTo>
                  <a:pt x="685792" y="2032623"/>
                  <a:pt x="631375" y="1951003"/>
                  <a:pt x="620485" y="1934667"/>
                </a:cubicBezTo>
                <a:cubicBezTo>
                  <a:pt x="613228" y="1923781"/>
                  <a:pt x="604565" y="1913712"/>
                  <a:pt x="598714" y="1902010"/>
                </a:cubicBezTo>
                <a:cubicBezTo>
                  <a:pt x="583815" y="1872212"/>
                  <a:pt x="575685" y="1851454"/>
                  <a:pt x="555171" y="1825810"/>
                </a:cubicBezTo>
                <a:cubicBezTo>
                  <a:pt x="548760" y="1817796"/>
                  <a:pt x="540657" y="1811295"/>
                  <a:pt x="533400" y="1804038"/>
                </a:cubicBezTo>
                <a:cubicBezTo>
                  <a:pt x="529771" y="1793152"/>
                  <a:pt x="529183" y="1780718"/>
                  <a:pt x="522514" y="1771381"/>
                </a:cubicBezTo>
                <a:cubicBezTo>
                  <a:pt x="510583" y="1754678"/>
                  <a:pt x="478971" y="1727838"/>
                  <a:pt x="478971" y="1727838"/>
                </a:cubicBezTo>
                <a:cubicBezTo>
                  <a:pt x="453954" y="1652787"/>
                  <a:pt x="473427" y="1678751"/>
                  <a:pt x="435428" y="1640752"/>
                </a:cubicBezTo>
                <a:cubicBezTo>
                  <a:pt x="431799" y="1629866"/>
                  <a:pt x="429674" y="1618358"/>
                  <a:pt x="424542" y="1608095"/>
                </a:cubicBezTo>
                <a:cubicBezTo>
                  <a:pt x="418691" y="1596393"/>
                  <a:pt x="407925" y="1587463"/>
                  <a:pt x="402771" y="1575438"/>
                </a:cubicBezTo>
                <a:cubicBezTo>
                  <a:pt x="396878" y="1561687"/>
                  <a:pt x="399308" y="1544885"/>
                  <a:pt x="391885" y="1531895"/>
                </a:cubicBezTo>
                <a:cubicBezTo>
                  <a:pt x="384247" y="1518529"/>
                  <a:pt x="369083" y="1511065"/>
                  <a:pt x="359228" y="1499238"/>
                </a:cubicBezTo>
                <a:cubicBezTo>
                  <a:pt x="350853" y="1489187"/>
                  <a:pt x="345630" y="1476797"/>
                  <a:pt x="337457" y="1466581"/>
                </a:cubicBezTo>
                <a:cubicBezTo>
                  <a:pt x="331046" y="1458567"/>
                  <a:pt x="321843" y="1453021"/>
                  <a:pt x="315685" y="1444810"/>
                </a:cubicBezTo>
                <a:cubicBezTo>
                  <a:pt x="299985" y="1423877"/>
                  <a:pt x="272142" y="1379495"/>
                  <a:pt x="272142" y="1379495"/>
                </a:cubicBezTo>
                <a:cubicBezTo>
                  <a:pt x="268514" y="1368609"/>
                  <a:pt x="267161" y="1356677"/>
                  <a:pt x="261257" y="1346838"/>
                </a:cubicBezTo>
                <a:cubicBezTo>
                  <a:pt x="255977" y="1338037"/>
                  <a:pt x="244075" y="1334247"/>
                  <a:pt x="239485" y="1325067"/>
                </a:cubicBezTo>
                <a:cubicBezTo>
                  <a:pt x="166326" y="1178749"/>
                  <a:pt x="253696" y="1325570"/>
                  <a:pt x="206828" y="1216210"/>
                </a:cubicBezTo>
                <a:cubicBezTo>
                  <a:pt x="201674" y="1204185"/>
                  <a:pt x="192314" y="1194438"/>
                  <a:pt x="185057" y="1183552"/>
                </a:cubicBezTo>
                <a:cubicBezTo>
                  <a:pt x="181569" y="1169601"/>
                  <a:pt x="171093" y="1122968"/>
                  <a:pt x="163285" y="1107352"/>
                </a:cubicBezTo>
                <a:cubicBezTo>
                  <a:pt x="157434" y="1095650"/>
                  <a:pt x="146827" y="1086650"/>
                  <a:pt x="141514" y="1074695"/>
                </a:cubicBezTo>
                <a:cubicBezTo>
                  <a:pt x="132193" y="1053724"/>
                  <a:pt x="126999" y="1031152"/>
                  <a:pt x="119742" y="1009381"/>
                </a:cubicBezTo>
                <a:cubicBezTo>
                  <a:pt x="111976" y="986084"/>
                  <a:pt x="106948" y="961447"/>
                  <a:pt x="87085" y="944067"/>
                </a:cubicBezTo>
                <a:cubicBezTo>
                  <a:pt x="67393" y="926837"/>
                  <a:pt x="40273" y="919026"/>
                  <a:pt x="21771" y="900524"/>
                </a:cubicBezTo>
                <a:lnTo>
                  <a:pt x="0" y="900524"/>
                </a:lnTo>
                <a:close/>
              </a:path>
            </a:pathLst>
          </a:cu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5" name="94 Forma libre"/>
          <p:cNvSpPr/>
          <p:nvPr/>
        </p:nvSpPr>
        <p:spPr>
          <a:xfrm>
            <a:off x="1912938" y="1252538"/>
            <a:ext cx="2989262" cy="1882775"/>
          </a:xfrm>
          <a:custGeom>
            <a:avLst/>
            <a:gdLst>
              <a:gd name="connsiteX0" fmla="*/ 2571 w 2988145"/>
              <a:gd name="connsiteY0" fmla="*/ 522514 h 1883229"/>
              <a:gd name="connsiteX1" fmla="*/ 67885 w 2988145"/>
              <a:gd name="connsiteY1" fmla="*/ 500743 h 1883229"/>
              <a:gd name="connsiteX2" fmla="*/ 144085 w 2988145"/>
              <a:gd name="connsiteY2" fmla="*/ 413657 h 1883229"/>
              <a:gd name="connsiteX3" fmla="*/ 176742 w 2988145"/>
              <a:gd name="connsiteY3" fmla="*/ 391886 h 1883229"/>
              <a:gd name="connsiteX4" fmla="*/ 231171 w 2988145"/>
              <a:gd name="connsiteY4" fmla="*/ 359229 h 1883229"/>
              <a:gd name="connsiteX5" fmla="*/ 296485 w 2988145"/>
              <a:gd name="connsiteY5" fmla="*/ 272143 h 1883229"/>
              <a:gd name="connsiteX6" fmla="*/ 307371 w 2988145"/>
              <a:gd name="connsiteY6" fmla="*/ 239486 h 1883229"/>
              <a:gd name="connsiteX7" fmla="*/ 350914 w 2988145"/>
              <a:gd name="connsiteY7" fmla="*/ 195943 h 1883229"/>
              <a:gd name="connsiteX8" fmla="*/ 383571 w 2988145"/>
              <a:gd name="connsiteY8" fmla="*/ 163286 h 1883229"/>
              <a:gd name="connsiteX9" fmla="*/ 459771 w 2988145"/>
              <a:gd name="connsiteY9" fmla="*/ 141514 h 1883229"/>
              <a:gd name="connsiteX10" fmla="*/ 535971 w 2988145"/>
              <a:gd name="connsiteY10" fmla="*/ 119743 h 1883229"/>
              <a:gd name="connsiteX11" fmla="*/ 1036714 w 2988145"/>
              <a:gd name="connsiteY11" fmla="*/ 108857 h 1883229"/>
              <a:gd name="connsiteX12" fmla="*/ 1145571 w 2988145"/>
              <a:gd name="connsiteY12" fmla="*/ 87086 h 1883229"/>
              <a:gd name="connsiteX13" fmla="*/ 1210885 w 2988145"/>
              <a:gd name="connsiteY13" fmla="*/ 65314 h 1883229"/>
              <a:gd name="connsiteX14" fmla="*/ 1287085 w 2988145"/>
              <a:gd name="connsiteY14" fmla="*/ 43543 h 1883229"/>
              <a:gd name="connsiteX15" fmla="*/ 1319742 w 2988145"/>
              <a:gd name="connsiteY15" fmla="*/ 32657 h 1883229"/>
              <a:gd name="connsiteX16" fmla="*/ 1428599 w 2988145"/>
              <a:gd name="connsiteY16" fmla="*/ 21772 h 1883229"/>
              <a:gd name="connsiteX17" fmla="*/ 1548342 w 2988145"/>
              <a:gd name="connsiteY17" fmla="*/ 0 h 1883229"/>
              <a:gd name="connsiteX18" fmla="*/ 1689856 w 2988145"/>
              <a:gd name="connsiteY18" fmla="*/ 10886 h 1883229"/>
              <a:gd name="connsiteX19" fmla="*/ 1722514 w 2988145"/>
              <a:gd name="connsiteY19" fmla="*/ 32657 h 1883229"/>
              <a:gd name="connsiteX20" fmla="*/ 1820485 w 2988145"/>
              <a:gd name="connsiteY20" fmla="*/ 65314 h 1883229"/>
              <a:gd name="connsiteX21" fmla="*/ 1874914 w 2988145"/>
              <a:gd name="connsiteY21" fmla="*/ 76200 h 1883229"/>
              <a:gd name="connsiteX22" fmla="*/ 1940228 w 2988145"/>
              <a:gd name="connsiteY22" fmla="*/ 97972 h 1883229"/>
              <a:gd name="connsiteX23" fmla="*/ 2005542 w 2988145"/>
              <a:gd name="connsiteY23" fmla="*/ 174172 h 1883229"/>
              <a:gd name="connsiteX24" fmla="*/ 2027314 w 2988145"/>
              <a:gd name="connsiteY24" fmla="*/ 195943 h 1883229"/>
              <a:gd name="connsiteX25" fmla="*/ 2059971 w 2988145"/>
              <a:gd name="connsiteY25" fmla="*/ 250372 h 1883229"/>
              <a:gd name="connsiteX26" fmla="*/ 2081742 w 2988145"/>
              <a:gd name="connsiteY26" fmla="*/ 283029 h 1883229"/>
              <a:gd name="connsiteX27" fmla="*/ 2125285 w 2988145"/>
              <a:gd name="connsiteY27" fmla="*/ 326572 h 1883229"/>
              <a:gd name="connsiteX28" fmla="*/ 2168828 w 2988145"/>
              <a:gd name="connsiteY28" fmla="*/ 391886 h 1883229"/>
              <a:gd name="connsiteX29" fmla="*/ 2190599 w 2988145"/>
              <a:gd name="connsiteY29" fmla="*/ 424543 h 1883229"/>
              <a:gd name="connsiteX30" fmla="*/ 2234142 w 2988145"/>
              <a:gd name="connsiteY30" fmla="*/ 468086 h 1883229"/>
              <a:gd name="connsiteX31" fmla="*/ 2255914 w 2988145"/>
              <a:gd name="connsiteY31" fmla="*/ 489857 h 1883229"/>
              <a:gd name="connsiteX32" fmla="*/ 2299456 w 2988145"/>
              <a:gd name="connsiteY32" fmla="*/ 587829 h 1883229"/>
              <a:gd name="connsiteX33" fmla="*/ 2342999 w 2988145"/>
              <a:gd name="connsiteY33" fmla="*/ 631372 h 1883229"/>
              <a:gd name="connsiteX34" fmla="*/ 2375656 w 2988145"/>
              <a:gd name="connsiteY34" fmla="*/ 696686 h 1883229"/>
              <a:gd name="connsiteX35" fmla="*/ 2419199 w 2988145"/>
              <a:gd name="connsiteY35" fmla="*/ 751114 h 1883229"/>
              <a:gd name="connsiteX36" fmla="*/ 2451856 w 2988145"/>
              <a:gd name="connsiteY36" fmla="*/ 849086 h 1883229"/>
              <a:gd name="connsiteX37" fmla="*/ 2462742 w 2988145"/>
              <a:gd name="connsiteY37" fmla="*/ 881743 h 1883229"/>
              <a:gd name="connsiteX38" fmla="*/ 2484514 w 2988145"/>
              <a:gd name="connsiteY38" fmla="*/ 914400 h 1883229"/>
              <a:gd name="connsiteX39" fmla="*/ 2495399 w 2988145"/>
              <a:gd name="connsiteY39" fmla="*/ 957943 h 1883229"/>
              <a:gd name="connsiteX40" fmla="*/ 2517171 w 2988145"/>
              <a:gd name="connsiteY40" fmla="*/ 979714 h 1883229"/>
              <a:gd name="connsiteX41" fmla="*/ 2538942 w 2988145"/>
              <a:gd name="connsiteY41" fmla="*/ 1045029 h 1883229"/>
              <a:gd name="connsiteX42" fmla="*/ 2582485 w 2988145"/>
              <a:gd name="connsiteY42" fmla="*/ 1099457 h 1883229"/>
              <a:gd name="connsiteX43" fmla="*/ 2593371 w 2988145"/>
              <a:gd name="connsiteY43" fmla="*/ 1143000 h 1883229"/>
              <a:gd name="connsiteX44" fmla="*/ 2658685 w 2988145"/>
              <a:gd name="connsiteY44" fmla="*/ 1230086 h 1883229"/>
              <a:gd name="connsiteX45" fmla="*/ 2680456 w 2988145"/>
              <a:gd name="connsiteY45" fmla="*/ 1262743 h 1883229"/>
              <a:gd name="connsiteX46" fmla="*/ 2713114 w 2988145"/>
              <a:gd name="connsiteY46" fmla="*/ 1273629 h 1883229"/>
              <a:gd name="connsiteX47" fmla="*/ 2745771 w 2988145"/>
              <a:gd name="connsiteY47" fmla="*/ 1295400 h 1883229"/>
              <a:gd name="connsiteX48" fmla="*/ 2767542 w 2988145"/>
              <a:gd name="connsiteY48" fmla="*/ 1317172 h 1883229"/>
              <a:gd name="connsiteX49" fmla="*/ 2800199 w 2988145"/>
              <a:gd name="connsiteY49" fmla="*/ 1328057 h 1883229"/>
              <a:gd name="connsiteX50" fmla="*/ 2887285 w 2988145"/>
              <a:gd name="connsiteY50" fmla="*/ 1404257 h 1883229"/>
              <a:gd name="connsiteX51" fmla="*/ 2898171 w 2988145"/>
              <a:gd name="connsiteY51" fmla="*/ 1436914 h 1883229"/>
              <a:gd name="connsiteX52" fmla="*/ 2919942 w 2988145"/>
              <a:gd name="connsiteY52" fmla="*/ 1458686 h 1883229"/>
              <a:gd name="connsiteX53" fmla="*/ 2963485 w 2988145"/>
              <a:gd name="connsiteY53" fmla="*/ 1545772 h 1883229"/>
              <a:gd name="connsiteX54" fmla="*/ 2974371 w 2988145"/>
              <a:gd name="connsiteY54" fmla="*/ 1741714 h 1883229"/>
              <a:gd name="connsiteX55" fmla="*/ 2941714 w 2988145"/>
              <a:gd name="connsiteY55" fmla="*/ 1807029 h 1883229"/>
              <a:gd name="connsiteX56" fmla="*/ 2909056 w 2988145"/>
              <a:gd name="connsiteY56" fmla="*/ 1817914 h 1883229"/>
              <a:gd name="connsiteX57" fmla="*/ 2854628 w 2988145"/>
              <a:gd name="connsiteY57" fmla="*/ 1850572 h 1883229"/>
              <a:gd name="connsiteX58" fmla="*/ 2821971 w 2988145"/>
              <a:gd name="connsiteY58" fmla="*/ 1872343 h 1883229"/>
              <a:gd name="connsiteX59" fmla="*/ 2723999 w 2988145"/>
              <a:gd name="connsiteY59" fmla="*/ 1883229 h 1883229"/>
              <a:gd name="connsiteX60" fmla="*/ 2114399 w 2988145"/>
              <a:gd name="connsiteY60" fmla="*/ 1872343 h 1883229"/>
              <a:gd name="connsiteX61" fmla="*/ 2049085 w 2988145"/>
              <a:gd name="connsiteY61" fmla="*/ 1861457 h 1883229"/>
              <a:gd name="connsiteX62" fmla="*/ 1624542 w 2988145"/>
              <a:gd name="connsiteY62" fmla="*/ 1850572 h 1883229"/>
              <a:gd name="connsiteX63" fmla="*/ 1591885 w 2988145"/>
              <a:gd name="connsiteY63" fmla="*/ 1839686 h 1883229"/>
              <a:gd name="connsiteX64" fmla="*/ 1374171 w 2988145"/>
              <a:gd name="connsiteY64" fmla="*/ 1817914 h 1883229"/>
              <a:gd name="connsiteX65" fmla="*/ 1265314 w 2988145"/>
              <a:gd name="connsiteY65" fmla="*/ 1796143 h 1883229"/>
              <a:gd name="connsiteX66" fmla="*/ 1156456 w 2988145"/>
              <a:gd name="connsiteY66" fmla="*/ 1763486 h 1883229"/>
              <a:gd name="connsiteX67" fmla="*/ 1123799 w 2988145"/>
              <a:gd name="connsiteY67" fmla="*/ 1752600 h 1883229"/>
              <a:gd name="connsiteX68" fmla="*/ 1091142 w 2988145"/>
              <a:gd name="connsiteY68" fmla="*/ 1741714 h 1883229"/>
              <a:gd name="connsiteX69" fmla="*/ 840771 w 2988145"/>
              <a:gd name="connsiteY69" fmla="*/ 1752600 h 1883229"/>
              <a:gd name="connsiteX70" fmla="*/ 775456 w 2988145"/>
              <a:gd name="connsiteY70" fmla="*/ 1774372 h 1883229"/>
              <a:gd name="connsiteX71" fmla="*/ 688371 w 2988145"/>
              <a:gd name="connsiteY71" fmla="*/ 1709057 h 1883229"/>
              <a:gd name="connsiteX72" fmla="*/ 612171 w 2988145"/>
              <a:gd name="connsiteY72" fmla="*/ 1654629 h 1883229"/>
              <a:gd name="connsiteX73" fmla="*/ 568628 w 2988145"/>
              <a:gd name="connsiteY73" fmla="*/ 1600200 h 1883229"/>
              <a:gd name="connsiteX74" fmla="*/ 546856 w 2988145"/>
              <a:gd name="connsiteY74" fmla="*/ 1578429 h 1883229"/>
              <a:gd name="connsiteX75" fmla="*/ 514199 w 2988145"/>
              <a:gd name="connsiteY75" fmla="*/ 1534886 h 1883229"/>
              <a:gd name="connsiteX76" fmla="*/ 503314 w 2988145"/>
              <a:gd name="connsiteY76" fmla="*/ 1502229 h 1883229"/>
              <a:gd name="connsiteX77" fmla="*/ 481542 w 2988145"/>
              <a:gd name="connsiteY77" fmla="*/ 1469572 h 1883229"/>
              <a:gd name="connsiteX78" fmla="*/ 470656 w 2988145"/>
              <a:gd name="connsiteY78" fmla="*/ 1426029 h 1883229"/>
              <a:gd name="connsiteX79" fmla="*/ 437999 w 2988145"/>
              <a:gd name="connsiteY79" fmla="*/ 1360714 h 1883229"/>
              <a:gd name="connsiteX80" fmla="*/ 405342 w 2988145"/>
              <a:gd name="connsiteY80" fmla="*/ 1338943 h 1883229"/>
              <a:gd name="connsiteX81" fmla="*/ 361799 w 2988145"/>
              <a:gd name="connsiteY81" fmla="*/ 1284514 h 1883229"/>
              <a:gd name="connsiteX82" fmla="*/ 329142 w 2988145"/>
              <a:gd name="connsiteY82" fmla="*/ 1262743 h 1883229"/>
              <a:gd name="connsiteX83" fmla="*/ 274714 w 2988145"/>
              <a:gd name="connsiteY83" fmla="*/ 1208314 h 1883229"/>
              <a:gd name="connsiteX84" fmla="*/ 220285 w 2988145"/>
              <a:gd name="connsiteY84" fmla="*/ 1153886 h 1883229"/>
              <a:gd name="connsiteX85" fmla="*/ 198514 w 2988145"/>
              <a:gd name="connsiteY85" fmla="*/ 1132114 h 1883229"/>
              <a:gd name="connsiteX86" fmla="*/ 187628 w 2988145"/>
              <a:gd name="connsiteY86" fmla="*/ 1099457 h 1883229"/>
              <a:gd name="connsiteX87" fmla="*/ 133199 w 2988145"/>
              <a:gd name="connsiteY87" fmla="*/ 1055914 h 1883229"/>
              <a:gd name="connsiteX88" fmla="*/ 122314 w 2988145"/>
              <a:gd name="connsiteY88" fmla="*/ 1023257 h 1883229"/>
              <a:gd name="connsiteX89" fmla="*/ 78771 w 2988145"/>
              <a:gd name="connsiteY89" fmla="*/ 936172 h 1883229"/>
              <a:gd name="connsiteX90" fmla="*/ 67885 w 2988145"/>
              <a:gd name="connsiteY90" fmla="*/ 794657 h 1883229"/>
              <a:gd name="connsiteX91" fmla="*/ 56999 w 2988145"/>
              <a:gd name="connsiteY91" fmla="*/ 762000 h 1883229"/>
              <a:gd name="connsiteX92" fmla="*/ 46114 w 2988145"/>
              <a:gd name="connsiteY92" fmla="*/ 620486 h 1883229"/>
              <a:gd name="connsiteX93" fmla="*/ 24342 w 2988145"/>
              <a:gd name="connsiteY93" fmla="*/ 555172 h 1883229"/>
              <a:gd name="connsiteX94" fmla="*/ 13456 w 2988145"/>
              <a:gd name="connsiteY94" fmla="*/ 522514 h 1883229"/>
              <a:gd name="connsiteX95" fmla="*/ 2571 w 2988145"/>
              <a:gd name="connsiteY95" fmla="*/ 522514 h 188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988145" h="1883229">
                <a:moveTo>
                  <a:pt x="2571" y="522514"/>
                </a:moveTo>
                <a:cubicBezTo>
                  <a:pt x="11642" y="518886"/>
                  <a:pt x="48524" y="513064"/>
                  <a:pt x="67885" y="500743"/>
                </a:cubicBezTo>
                <a:cubicBezTo>
                  <a:pt x="164978" y="438957"/>
                  <a:pt x="91045" y="466697"/>
                  <a:pt x="144085" y="413657"/>
                </a:cubicBezTo>
                <a:cubicBezTo>
                  <a:pt x="153336" y="404406"/>
                  <a:pt x="166526" y="400059"/>
                  <a:pt x="176742" y="391886"/>
                </a:cubicBezTo>
                <a:cubicBezTo>
                  <a:pt x="219436" y="357731"/>
                  <a:pt x="174458" y="378132"/>
                  <a:pt x="231171" y="359229"/>
                </a:cubicBezTo>
                <a:cubicBezTo>
                  <a:pt x="256959" y="333439"/>
                  <a:pt x="284177" y="309067"/>
                  <a:pt x="296485" y="272143"/>
                </a:cubicBezTo>
                <a:cubicBezTo>
                  <a:pt x="300114" y="261257"/>
                  <a:pt x="300702" y="248823"/>
                  <a:pt x="307371" y="239486"/>
                </a:cubicBezTo>
                <a:cubicBezTo>
                  <a:pt x="319302" y="222783"/>
                  <a:pt x="336400" y="210457"/>
                  <a:pt x="350914" y="195943"/>
                </a:cubicBezTo>
                <a:lnTo>
                  <a:pt x="383571" y="163286"/>
                </a:lnTo>
                <a:cubicBezTo>
                  <a:pt x="388791" y="158066"/>
                  <a:pt x="459375" y="141627"/>
                  <a:pt x="459771" y="141514"/>
                </a:cubicBezTo>
                <a:cubicBezTo>
                  <a:pt x="479858" y="135775"/>
                  <a:pt x="516191" y="120534"/>
                  <a:pt x="535971" y="119743"/>
                </a:cubicBezTo>
                <a:cubicBezTo>
                  <a:pt x="702791" y="113070"/>
                  <a:pt x="869800" y="112486"/>
                  <a:pt x="1036714" y="108857"/>
                </a:cubicBezTo>
                <a:cubicBezTo>
                  <a:pt x="1127286" y="78668"/>
                  <a:pt x="982939" y="124617"/>
                  <a:pt x="1145571" y="87086"/>
                </a:cubicBezTo>
                <a:cubicBezTo>
                  <a:pt x="1167932" y="81926"/>
                  <a:pt x="1189114" y="72571"/>
                  <a:pt x="1210885" y="65314"/>
                </a:cubicBezTo>
                <a:cubicBezTo>
                  <a:pt x="1289172" y="39218"/>
                  <a:pt x="1191422" y="70876"/>
                  <a:pt x="1287085" y="43543"/>
                </a:cubicBezTo>
                <a:cubicBezTo>
                  <a:pt x="1298118" y="40391"/>
                  <a:pt x="1308401" y="34402"/>
                  <a:pt x="1319742" y="32657"/>
                </a:cubicBezTo>
                <a:cubicBezTo>
                  <a:pt x="1355785" y="27112"/>
                  <a:pt x="1392313" y="25400"/>
                  <a:pt x="1428599" y="21772"/>
                </a:cubicBezTo>
                <a:cubicBezTo>
                  <a:pt x="1474525" y="6463"/>
                  <a:pt x="1486797" y="0"/>
                  <a:pt x="1548342" y="0"/>
                </a:cubicBezTo>
                <a:cubicBezTo>
                  <a:pt x="1595653" y="0"/>
                  <a:pt x="1642685" y="7257"/>
                  <a:pt x="1689856" y="10886"/>
                </a:cubicBezTo>
                <a:cubicBezTo>
                  <a:pt x="1700742" y="18143"/>
                  <a:pt x="1710558" y="27343"/>
                  <a:pt x="1722514" y="32657"/>
                </a:cubicBezTo>
                <a:cubicBezTo>
                  <a:pt x="1722535" y="32666"/>
                  <a:pt x="1804145" y="59868"/>
                  <a:pt x="1820485" y="65314"/>
                </a:cubicBezTo>
                <a:cubicBezTo>
                  <a:pt x="1838038" y="71165"/>
                  <a:pt x="1857064" y="71332"/>
                  <a:pt x="1874914" y="76200"/>
                </a:cubicBezTo>
                <a:cubicBezTo>
                  <a:pt x="1897054" y="82238"/>
                  <a:pt x="1940228" y="97972"/>
                  <a:pt x="1940228" y="97972"/>
                </a:cubicBezTo>
                <a:cubicBezTo>
                  <a:pt x="1973384" y="147707"/>
                  <a:pt x="1952750" y="121380"/>
                  <a:pt x="2005542" y="174172"/>
                </a:cubicBezTo>
                <a:lnTo>
                  <a:pt x="2027314" y="195943"/>
                </a:lnTo>
                <a:cubicBezTo>
                  <a:pt x="2046217" y="252656"/>
                  <a:pt x="2025816" y="207678"/>
                  <a:pt x="2059971" y="250372"/>
                </a:cubicBezTo>
                <a:cubicBezTo>
                  <a:pt x="2068144" y="260588"/>
                  <a:pt x="2073228" y="273096"/>
                  <a:pt x="2081742" y="283029"/>
                </a:cubicBezTo>
                <a:cubicBezTo>
                  <a:pt x="2095100" y="298614"/>
                  <a:pt x="2125285" y="326572"/>
                  <a:pt x="2125285" y="326572"/>
                </a:cubicBezTo>
                <a:cubicBezTo>
                  <a:pt x="2144416" y="383964"/>
                  <a:pt x="2123527" y="337524"/>
                  <a:pt x="2168828" y="391886"/>
                </a:cubicBezTo>
                <a:cubicBezTo>
                  <a:pt x="2177203" y="401937"/>
                  <a:pt x="2182085" y="414610"/>
                  <a:pt x="2190599" y="424543"/>
                </a:cubicBezTo>
                <a:cubicBezTo>
                  <a:pt x="2203957" y="440128"/>
                  <a:pt x="2219628" y="453572"/>
                  <a:pt x="2234142" y="468086"/>
                </a:cubicBezTo>
                <a:lnTo>
                  <a:pt x="2255914" y="489857"/>
                </a:lnTo>
                <a:cubicBezTo>
                  <a:pt x="2270818" y="534572"/>
                  <a:pt x="2271228" y="554896"/>
                  <a:pt x="2299456" y="587829"/>
                </a:cubicBezTo>
                <a:cubicBezTo>
                  <a:pt x="2312814" y="603414"/>
                  <a:pt x="2342999" y="631372"/>
                  <a:pt x="2342999" y="631372"/>
                </a:cubicBezTo>
                <a:cubicBezTo>
                  <a:pt x="2354496" y="665863"/>
                  <a:pt x="2351540" y="666542"/>
                  <a:pt x="2375656" y="696686"/>
                </a:cubicBezTo>
                <a:cubicBezTo>
                  <a:pt x="2398278" y="724963"/>
                  <a:pt x="2402445" y="713416"/>
                  <a:pt x="2419199" y="751114"/>
                </a:cubicBezTo>
                <a:cubicBezTo>
                  <a:pt x="2419209" y="751136"/>
                  <a:pt x="2446409" y="832746"/>
                  <a:pt x="2451856" y="849086"/>
                </a:cubicBezTo>
                <a:cubicBezTo>
                  <a:pt x="2455485" y="859972"/>
                  <a:pt x="2456377" y="872196"/>
                  <a:pt x="2462742" y="881743"/>
                </a:cubicBezTo>
                <a:lnTo>
                  <a:pt x="2484514" y="914400"/>
                </a:lnTo>
                <a:cubicBezTo>
                  <a:pt x="2488142" y="928914"/>
                  <a:pt x="2488708" y="944562"/>
                  <a:pt x="2495399" y="957943"/>
                </a:cubicBezTo>
                <a:cubicBezTo>
                  <a:pt x="2499989" y="967123"/>
                  <a:pt x="2512581" y="970534"/>
                  <a:pt x="2517171" y="979714"/>
                </a:cubicBezTo>
                <a:cubicBezTo>
                  <a:pt x="2527434" y="1000240"/>
                  <a:pt x="2522714" y="1028802"/>
                  <a:pt x="2538942" y="1045029"/>
                </a:cubicBezTo>
                <a:cubicBezTo>
                  <a:pt x="2569965" y="1076051"/>
                  <a:pt x="2555021" y="1058260"/>
                  <a:pt x="2582485" y="1099457"/>
                </a:cubicBezTo>
                <a:cubicBezTo>
                  <a:pt x="2586114" y="1113971"/>
                  <a:pt x="2586680" y="1129618"/>
                  <a:pt x="2593371" y="1143000"/>
                </a:cubicBezTo>
                <a:cubicBezTo>
                  <a:pt x="2644007" y="1244271"/>
                  <a:pt x="2617863" y="1179057"/>
                  <a:pt x="2658685" y="1230086"/>
                </a:cubicBezTo>
                <a:cubicBezTo>
                  <a:pt x="2666858" y="1240302"/>
                  <a:pt x="2670240" y="1254570"/>
                  <a:pt x="2680456" y="1262743"/>
                </a:cubicBezTo>
                <a:cubicBezTo>
                  <a:pt x="2689416" y="1269911"/>
                  <a:pt x="2702851" y="1268497"/>
                  <a:pt x="2713114" y="1273629"/>
                </a:cubicBezTo>
                <a:cubicBezTo>
                  <a:pt x="2724816" y="1279480"/>
                  <a:pt x="2735555" y="1287227"/>
                  <a:pt x="2745771" y="1295400"/>
                </a:cubicBezTo>
                <a:cubicBezTo>
                  <a:pt x="2753785" y="1301811"/>
                  <a:pt x="2758741" y="1311892"/>
                  <a:pt x="2767542" y="1317172"/>
                </a:cubicBezTo>
                <a:cubicBezTo>
                  <a:pt x="2777381" y="1323076"/>
                  <a:pt x="2789313" y="1324429"/>
                  <a:pt x="2800199" y="1328057"/>
                </a:cubicBezTo>
                <a:cubicBezTo>
                  <a:pt x="2863879" y="1391737"/>
                  <a:pt x="2833279" y="1368254"/>
                  <a:pt x="2887285" y="1404257"/>
                </a:cubicBezTo>
                <a:cubicBezTo>
                  <a:pt x="2890914" y="1415143"/>
                  <a:pt x="2892267" y="1427075"/>
                  <a:pt x="2898171" y="1436914"/>
                </a:cubicBezTo>
                <a:cubicBezTo>
                  <a:pt x="2903451" y="1445715"/>
                  <a:pt x="2915352" y="1449506"/>
                  <a:pt x="2919942" y="1458686"/>
                </a:cubicBezTo>
                <a:cubicBezTo>
                  <a:pt x="2969976" y="1558754"/>
                  <a:pt x="2914299" y="1496584"/>
                  <a:pt x="2963485" y="1545772"/>
                </a:cubicBezTo>
                <a:cubicBezTo>
                  <a:pt x="2996193" y="1643899"/>
                  <a:pt x="2992644" y="1604663"/>
                  <a:pt x="2974371" y="1741714"/>
                </a:cubicBezTo>
                <a:cubicBezTo>
                  <a:pt x="2972016" y="1759373"/>
                  <a:pt x="2955406" y="1796076"/>
                  <a:pt x="2941714" y="1807029"/>
                </a:cubicBezTo>
                <a:cubicBezTo>
                  <a:pt x="2932754" y="1814197"/>
                  <a:pt x="2919942" y="1814286"/>
                  <a:pt x="2909056" y="1817914"/>
                </a:cubicBezTo>
                <a:cubicBezTo>
                  <a:pt x="2866534" y="1860438"/>
                  <a:pt x="2911150" y="1822311"/>
                  <a:pt x="2854628" y="1850572"/>
                </a:cubicBezTo>
                <a:cubicBezTo>
                  <a:pt x="2842926" y="1856423"/>
                  <a:pt x="2834663" y="1869170"/>
                  <a:pt x="2821971" y="1872343"/>
                </a:cubicBezTo>
                <a:cubicBezTo>
                  <a:pt x="2790094" y="1880312"/>
                  <a:pt x="2756656" y="1879600"/>
                  <a:pt x="2723999" y="1883229"/>
                </a:cubicBezTo>
                <a:lnTo>
                  <a:pt x="2114399" y="1872343"/>
                </a:lnTo>
                <a:cubicBezTo>
                  <a:pt x="2092339" y="1871631"/>
                  <a:pt x="2071135" y="1862437"/>
                  <a:pt x="2049085" y="1861457"/>
                </a:cubicBezTo>
                <a:cubicBezTo>
                  <a:pt x="1907664" y="1855172"/>
                  <a:pt x="1766056" y="1854200"/>
                  <a:pt x="1624542" y="1850572"/>
                </a:cubicBezTo>
                <a:cubicBezTo>
                  <a:pt x="1613656" y="1846943"/>
                  <a:pt x="1603174" y="1841739"/>
                  <a:pt x="1591885" y="1839686"/>
                </a:cubicBezTo>
                <a:cubicBezTo>
                  <a:pt x="1536699" y="1829652"/>
                  <a:pt x="1421553" y="1821863"/>
                  <a:pt x="1374171" y="1817914"/>
                </a:cubicBezTo>
                <a:cubicBezTo>
                  <a:pt x="1273015" y="1792627"/>
                  <a:pt x="1398791" y="1822839"/>
                  <a:pt x="1265314" y="1796143"/>
                </a:cubicBezTo>
                <a:cubicBezTo>
                  <a:pt x="1224189" y="1787918"/>
                  <a:pt x="1198104" y="1777368"/>
                  <a:pt x="1156456" y="1763486"/>
                </a:cubicBezTo>
                <a:lnTo>
                  <a:pt x="1123799" y="1752600"/>
                </a:lnTo>
                <a:lnTo>
                  <a:pt x="1091142" y="1741714"/>
                </a:lnTo>
                <a:cubicBezTo>
                  <a:pt x="1007685" y="1745343"/>
                  <a:pt x="923863" y="1744004"/>
                  <a:pt x="840771" y="1752600"/>
                </a:cubicBezTo>
                <a:cubicBezTo>
                  <a:pt x="817943" y="1754962"/>
                  <a:pt x="775456" y="1774372"/>
                  <a:pt x="775456" y="1774372"/>
                </a:cubicBezTo>
                <a:cubicBezTo>
                  <a:pt x="735183" y="1734097"/>
                  <a:pt x="762224" y="1758293"/>
                  <a:pt x="688371" y="1709057"/>
                </a:cubicBezTo>
                <a:cubicBezTo>
                  <a:pt x="585062" y="1640184"/>
                  <a:pt x="693175" y="1681629"/>
                  <a:pt x="612171" y="1654629"/>
                </a:cubicBezTo>
                <a:cubicBezTo>
                  <a:pt x="559598" y="1602056"/>
                  <a:pt x="623562" y="1668867"/>
                  <a:pt x="568628" y="1600200"/>
                </a:cubicBezTo>
                <a:cubicBezTo>
                  <a:pt x="562217" y="1592186"/>
                  <a:pt x="553426" y="1586313"/>
                  <a:pt x="546856" y="1578429"/>
                </a:cubicBezTo>
                <a:cubicBezTo>
                  <a:pt x="535241" y="1564491"/>
                  <a:pt x="525085" y="1549400"/>
                  <a:pt x="514199" y="1534886"/>
                </a:cubicBezTo>
                <a:cubicBezTo>
                  <a:pt x="510571" y="1524000"/>
                  <a:pt x="508446" y="1512492"/>
                  <a:pt x="503314" y="1502229"/>
                </a:cubicBezTo>
                <a:cubicBezTo>
                  <a:pt x="497463" y="1490527"/>
                  <a:pt x="486696" y="1481597"/>
                  <a:pt x="481542" y="1469572"/>
                </a:cubicBezTo>
                <a:cubicBezTo>
                  <a:pt x="475648" y="1455821"/>
                  <a:pt x="474766" y="1440414"/>
                  <a:pt x="470656" y="1426029"/>
                </a:cubicBezTo>
                <a:cubicBezTo>
                  <a:pt x="463573" y="1401237"/>
                  <a:pt x="457084" y="1379799"/>
                  <a:pt x="437999" y="1360714"/>
                </a:cubicBezTo>
                <a:cubicBezTo>
                  <a:pt x="428748" y="1351463"/>
                  <a:pt x="416228" y="1346200"/>
                  <a:pt x="405342" y="1338943"/>
                </a:cubicBezTo>
                <a:cubicBezTo>
                  <a:pt x="389176" y="1314694"/>
                  <a:pt x="383958" y="1302241"/>
                  <a:pt x="361799" y="1284514"/>
                </a:cubicBezTo>
                <a:cubicBezTo>
                  <a:pt x="351583" y="1276341"/>
                  <a:pt x="338988" y="1271358"/>
                  <a:pt x="329142" y="1262743"/>
                </a:cubicBezTo>
                <a:cubicBezTo>
                  <a:pt x="309833" y="1245847"/>
                  <a:pt x="292857" y="1226457"/>
                  <a:pt x="274714" y="1208314"/>
                </a:cubicBezTo>
                <a:lnTo>
                  <a:pt x="220285" y="1153886"/>
                </a:lnTo>
                <a:lnTo>
                  <a:pt x="198514" y="1132114"/>
                </a:lnTo>
                <a:cubicBezTo>
                  <a:pt x="194885" y="1121228"/>
                  <a:pt x="193532" y="1109296"/>
                  <a:pt x="187628" y="1099457"/>
                </a:cubicBezTo>
                <a:cubicBezTo>
                  <a:pt x="177288" y="1082224"/>
                  <a:pt x="148029" y="1065801"/>
                  <a:pt x="133199" y="1055914"/>
                </a:cubicBezTo>
                <a:cubicBezTo>
                  <a:pt x="129571" y="1045028"/>
                  <a:pt x="127062" y="1033703"/>
                  <a:pt x="122314" y="1023257"/>
                </a:cubicBezTo>
                <a:cubicBezTo>
                  <a:pt x="108884" y="993711"/>
                  <a:pt x="78771" y="936172"/>
                  <a:pt x="78771" y="936172"/>
                </a:cubicBezTo>
                <a:cubicBezTo>
                  <a:pt x="75142" y="889000"/>
                  <a:pt x="73753" y="841603"/>
                  <a:pt x="67885" y="794657"/>
                </a:cubicBezTo>
                <a:cubicBezTo>
                  <a:pt x="66462" y="783271"/>
                  <a:pt x="58422" y="773386"/>
                  <a:pt x="56999" y="762000"/>
                </a:cubicBezTo>
                <a:cubicBezTo>
                  <a:pt x="51131" y="715055"/>
                  <a:pt x="53493" y="667218"/>
                  <a:pt x="46114" y="620486"/>
                </a:cubicBezTo>
                <a:cubicBezTo>
                  <a:pt x="42535" y="597818"/>
                  <a:pt x="31599" y="576943"/>
                  <a:pt x="24342" y="555172"/>
                </a:cubicBezTo>
                <a:lnTo>
                  <a:pt x="13456" y="522514"/>
                </a:lnTo>
                <a:cubicBezTo>
                  <a:pt x="11161" y="515629"/>
                  <a:pt x="-6500" y="526142"/>
                  <a:pt x="2571" y="522514"/>
                </a:cubicBezTo>
                <a:close/>
              </a:path>
            </a:pathLst>
          </a:cu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6" name="95 Forma libre"/>
          <p:cNvSpPr/>
          <p:nvPr/>
        </p:nvSpPr>
        <p:spPr>
          <a:xfrm>
            <a:off x="4549775" y="804863"/>
            <a:ext cx="3233738" cy="3016250"/>
          </a:xfrm>
          <a:custGeom>
            <a:avLst/>
            <a:gdLst>
              <a:gd name="connsiteX0" fmla="*/ 130628 w 3233057"/>
              <a:gd name="connsiteY0" fmla="*/ 740228 h 3015343"/>
              <a:gd name="connsiteX1" fmla="*/ 174171 w 3233057"/>
              <a:gd name="connsiteY1" fmla="*/ 685800 h 3015343"/>
              <a:gd name="connsiteX2" fmla="*/ 239485 w 3233057"/>
              <a:gd name="connsiteY2" fmla="*/ 598714 h 3015343"/>
              <a:gd name="connsiteX3" fmla="*/ 261257 w 3233057"/>
              <a:gd name="connsiteY3" fmla="*/ 533400 h 3015343"/>
              <a:gd name="connsiteX4" fmla="*/ 283028 w 3233057"/>
              <a:gd name="connsiteY4" fmla="*/ 500743 h 3015343"/>
              <a:gd name="connsiteX5" fmla="*/ 304800 w 3233057"/>
              <a:gd name="connsiteY5" fmla="*/ 435428 h 3015343"/>
              <a:gd name="connsiteX6" fmla="*/ 337457 w 3233057"/>
              <a:gd name="connsiteY6" fmla="*/ 370114 h 3015343"/>
              <a:gd name="connsiteX7" fmla="*/ 402771 w 3233057"/>
              <a:gd name="connsiteY7" fmla="*/ 293914 h 3015343"/>
              <a:gd name="connsiteX8" fmla="*/ 468085 w 3233057"/>
              <a:gd name="connsiteY8" fmla="*/ 239486 h 3015343"/>
              <a:gd name="connsiteX9" fmla="*/ 555171 w 3233057"/>
              <a:gd name="connsiteY9" fmla="*/ 217714 h 3015343"/>
              <a:gd name="connsiteX10" fmla="*/ 642257 w 3233057"/>
              <a:gd name="connsiteY10" fmla="*/ 185057 h 3015343"/>
              <a:gd name="connsiteX11" fmla="*/ 685800 w 3233057"/>
              <a:gd name="connsiteY11" fmla="*/ 163286 h 3015343"/>
              <a:gd name="connsiteX12" fmla="*/ 751114 w 3233057"/>
              <a:gd name="connsiteY12" fmla="*/ 141514 h 3015343"/>
              <a:gd name="connsiteX13" fmla="*/ 827314 w 3233057"/>
              <a:gd name="connsiteY13" fmla="*/ 119743 h 3015343"/>
              <a:gd name="connsiteX14" fmla="*/ 957942 w 3233057"/>
              <a:gd name="connsiteY14" fmla="*/ 97971 h 3015343"/>
              <a:gd name="connsiteX15" fmla="*/ 1023257 w 3233057"/>
              <a:gd name="connsiteY15" fmla="*/ 76200 h 3015343"/>
              <a:gd name="connsiteX16" fmla="*/ 1088571 w 3233057"/>
              <a:gd name="connsiteY16" fmla="*/ 54428 h 3015343"/>
              <a:gd name="connsiteX17" fmla="*/ 1132114 w 3233057"/>
              <a:gd name="connsiteY17" fmla="*/ 43543 h 3015343"/>
              <a:gd name="connsiteX18" fmla="*/ 1436914 w 3233057"/>
              <a:gd name="connsiteY18" fmla="*/ 32657 h 3015343"/>
              <a:gd name="connsiteX19" fmla="*/ 1491342 w 3233057"/>
              <a:gd name="connsiteY19" fmla="*/ 21771 h 3015343"/>
              <a:gd name="connsiteX20" fmla="*/ 1632857 w 3233057"/>
              <a:gd name="connsiteY20" fmla="*/ 0 h 3015343"/>
              <a:gd name="connsiteX21" fmla="*/ 1926771 w 3233057"/>
              <a:gd name="connsiteY21" fmla="*/ 10886 h 3015343"/>
              <a:gd name="connsiteX22" fmla="*/ 2024742 w 3233057"/>
              <a:gd name="connsiteY22" fmla="*/ 43543 h 3015343"/>
              <a:gd name="connsiteX23" fmla="*/ 2068285 w 3233057"/>
              <a:gd name="connsiteY23" fmla="*/ 65314 h 3015343"/>
              <a:gd name="connsiteX24" fmla="*/ 2155371 w 3233057"/>
              <a:gd name="connsiteY24" fmla="*/ 76200 h 3015343"/>
              <a:gd name="connsiteX25" fmla="*/ 2220685 w 3233057"/>
              <a:gd name="connsiteY25" fmla="*/ 97971 h 3015343"/>
              <a:gd name="connsiteX26" fmla="*/ 2318657 w 3233057"/>
              <a:gd name="connsiteY26" fmla="*/ 119743 h 3015343"/>
              <a:gd name="connsiteX27" fmla="*/ 2373085 w 3233057"/>
              <a:gd name="connsiteY27" fmla="*/ 174171 h 3015343"/>
              <a:gd name="connsiteX28" fmla="*/ 2427514 w 3233057"/>
              <a:gd name="connsiteY28" fmla="*/ 228600 h 3015343"/>
              <a:gd name="connsiteX29" fmla="*/ 2460171 w 3233057"/>
              <a:gd name="connsiteY29" fmla="*/ 261257 h 3015343"/>
              <a:gd name="connsiteX30" fmla="*/ 2492828 w 3233057"/>
              <a:gd name="connsiteY30" fmla="*/ 293914 h 3015343"/>
              <a:gd name="connsiteX31" fmla="*/ 2525485 w 3233057"/>
              <a:gd name="connsiteY31" fmla="*/ 359228 h 3015343"/>
              <a:gd name="connsiteX32" fmla="*/ 2558142 w 3233057"/>
              <a:gd name="connsiteY32" fmla="*/ 435428 h 3015343"/>
              <a:gd name="connsiteX33" fmla="*/ 2579914 w 3233057"/>
              <a:gd name="connsiteY33" fmla="*/ 457200 h 3015343"/>
              <a:gd name="connsiteX34" fmla="*/ 2601685 w 3233057"/>
              <a:gd name="connsiteY34" fmla="*/ 500743 h 3015343"/>
              <a:gd name="connsiteX35" fmla="*/ 2612571 w 3233057"/>
              <a:gd name="connsiteY35" fmla="*/ 533400 h 3015343"/>
              <a:gd name="connsiteX36" fmla="*/ 2656114 w 3233057"/>
              <a:gd name="connsiteY36" fmla="*/ 598714 h 3015343"/>
              <a:gd name="connsiteX37" fmla="*/ 2688771 w 3233057"/>
              <a:gd name="connsiteY37" fmla="*/ 685800 h 3015343"/>
              <a:gd name="connsiteX38" fmla="*/ 2710542 w 3233057"/>
              <a:gd name="connsiteY38" fmla="*/ 740228 h 3015343"/>
              <a:gd name="connsiteX39" fmla="*/ 2721428 w 3233057"/>
              <a:gd name="connsiteY39" fmla="*/ 772886 h 3015343"/>
              <a:gd name="connsiteX40" fmla="*/ 2743200 w 3233057"/>
              <a:gd name="connsiteY40" fmla="*/ 805543 h 3015343"/>
              <a:gd name="connsiteX41" fmla="*/ 2775857 w 3233057"/>
              <a:gd name="connsiteY41" fmla="*/ 892628 h 3015343"/>
              <a:gd name="connsiteX42" fmla="*/ 2797628 w 3233057"/>
              <a:gd name="connsiteY42" fmla="*/ 979714 h 3015343"/>
              <a:gd name="connsiteX43" fmla="*/ 2819400 w 3233057"/>
              <a:gd name="connsiteY43" fmla="*/ 1023257 h 3015343"/>
              <a:gd name="connsiteX44" fmla="*/ 2841171 w 3233057"/>
              <a:gd name="connsiteY44" fmla="*/ 1088571 h 3015343"/>
              <a:gd name="connsiteX45" fmla="*/ 2852057 w 3233057"/>
              <a:gd name="connsiteY45" fmla="*/ 1121228 h 3015343"/>
              <a:gd name="connsiteX46" fmla="*/ 2862942 w 3233057"/>
              <a:gd name="connsiteY46" fmla="*/ 1164771 h 3015343"/>
              <a:gd name="connsiteX47" fmla="*/ 2884714 w 3233057"/>
              <a:gd name="connsiteY47" fmla="*/ 1284514 h 3015343"/>
              <a:gd name="connsiteX48" fmla="*/ 2895600 w 3233057"/>
              <a:gd name="connsiteY48" fmla="*/ 1317171 h 3015343"/>
              <a:gd name="connsiteX49" fmla="*/ 2917371 w 3233057"/>
              <a:gd name="connsiteY49" fmla="*/ 1393371 h 3015343"/>
              <a:gd name="connsiteX50" fmla="*/ 2939142 w 3233057"/>
              <a:gd name="connsiteY50" fmla="*/ 1436914 h 3015343"/>
              <a:gd name="connsiteX51" fmla="*/ 2971800 w 3233057"/>
              <a:gd name="connsiteY51" fmla="*/ 1534886 h 3015343"/>
              <a:gd name="connsiteX52" fmla="*/ 2993571 w 3233057"/>
              <a:gd name="connsiteY52" fmla="*/ 1567543 h 3015343"/>
              <a:gd name="connsiteX53" fmla="*/ 3015342 w 3233057"/>
              <a:gd name="connsiteY53" fmla="*/ 1611086 h 3015343"/>
              <a:gd name="connsiteX54" fmla="*/ 3026228 w 3233057"/>
              <a:gd name="connsiteY54" fmla="*/ 1643743 h 3015343"/>
              <a:gd name="connsiteX55" fmla="*/ 3048000 w 3233057"/>
              <a:gd name="connsiteY55" fmla="*/ 1676400 h 3015343"/>
              <a:gd name="connsiteX56" fmla="*/ 3091542 w 3233057"/>
              <a:gd name="connsiteY56" fmla="*/ 1796143 h 3015343"/>
              <a:gd name="connsiteX57" fmla="*/ 3113314 w 3233057"/>
              <a:gd name="connsiteY57" fmla="*/ 1839686 h 3015343"/>
              <a:gd name="connsiteX58" fmla="*/ 3135085 w 3233057"/>
              <a:gd name="connsiteY58" fmla="*/ 1926771 h 3015343"/>
              <a:gd name="connsiteX59" fmla="*/ 3145971 w 3233057"/>
              <a:gd name="connsiteY59" fmla="*/ 1970314 h 3015343"/>
              <a:gd name="connsiteX60" fmla="*/ 3178628 w 3233057"/>
              <a:gd name="connsiteY60" fmla="*/ 2068286 h 3015343"/>
              <a:gd name="connsiteX61" fmla="*/ 3189514 w 3233057"/>
              <a:gd name="connsiteY61" fmla="*/ 2100943 h 3015343"/>
              <a:gd name="connsiteX62" fmla="*/ 3200400 w 3233057"/>
              <a:gd name="connsiteY62" fmla="*/ 2177143 h 3015343"/>
              <a:gd name="connsiteX63" fmla="*/ 3211285 w 3233057"/>
              <a:gd name="connsiteY63" fmla="*/ 2275114 h 3015343"/>
              <a:gd name="connsiteX64" fmla="*/ 3222171 w 3233057"/>
              <a:gd name="connsiteY64" fmla="*/ 2307771 h 3015343"/>
              <a:gd name="connsiteX65" fmla="*/ 3233057 w 3233057"/>
              <a:gd name="connsiteY65" fmla="*/ 2351314 h 3015343"/>
              <a:gd name="connsiteX66" fmla="*/ 3222171 w 3233057"/>
              <a:gd name="connsiteY66" fmla="*/ 2743200 h 3015343"/>
              <a:gd name="connsiteX67" fmla="*/ 3189514 w 3233057"/>
              <a:gd name="connsiteY67" fmla="*/ 2808514 h 3015343"/>
              <a:gd name="connsiteX68" fmla="*/ 3124200 w 3233057"/>
              <a:gd name="connsiteY68" fmla="*/ 2841171 h 3015343"/>
              <a:gd name="connsiteX69" fmla="*/ 3102428 w 3233057"/>
              <a:gd name="connsiteY69" fmla="*/ 2862943 h 3015343"/>
              <a:gd name="connsiteX70" fmla="*/ 3058885 w 3233057"/>
              <a:gd name="connsiteY70" fmla="*/ 2873828 h 3015343"/>
              <a:gd name="connsiteX71" fmla="*/ 3026228 w 3233057"/>
              <a:gd name="connsiteY71" fmla="*/ 2884714 h 3015343"/>
              <a:gd name="connsiteX72" fmla="*/ 2982685 w 3233057"/>
              <a:gd name="connsiteY72" fmla="*/ 2895600 h 3015343"/>
              <a:gd name="connsiteX73" fmla="*/ 2917371 w 3233057"/>
              <a:gd name="connsiteY73" fmla="*/ 2917371 h 3015343"/>
              <a:gd name="connsiteX74" fmla="*/ 2852057 w 3233057"/>
              <a:gd name="connsiteY74" fmla="*/ 2939143 h 3015343"/>
              <a:gd name="connsiteX75" fmla="*/ 2819400 w 3233057"/>
              <a:gd name="connsiteY75" fmla="*/ 2950028 h 3015343"/>
              <a:gd name="connsiteX76" fmla="*/ 2786742 w 3233057"/>
              <a:gd name="connsiteY76" fmla="*/ 2960914 h 3015343"/>
              <a:gd name="connsiteX77" fmla="*/ 2743200 w 3233057"/>
              <a:gd name="connsiteY77" fmla="*/ 2971800 h 3015343"/>
              <a:gd name="connsiteX78" fmla="*/ 2677885 w 3233057"/>
              <a:gd name="connsiteY78" fmla="*/ 2993571 h 3015343"/>
              <a:gd name="connsiteX79" fmla="*/ 2579914 w 3233057"/>
              <a:gd name="connsiteY79" fmla="*/ 3015343 h 3015343"/>
              <a:gd name="connsiteX80" fmla="*/ 2231571 w 3233057"/>
              <a:gd name="connsiteY80" fmla="*/ 2993571 h 3015343"/>
              <a:gd name="connsiteX81" fmla="*/ 2166257 w 3233057"/>
              <a:gd name="connsiteY81" fmla="*/ 2971800 h 3015343"/>
              <a:gd name="connsiteX82" fmla="*/ 2002971 w 3233057"/>
              <a:gd name="connsiteY82" fmla="*/ 2917371 h 3015343"/>
              <a:gd name="connsiteX83" fmla="*/ 1970314 w 3233057"/>
              <a:gd name="connsiteY83" fmla="*/ 2906486 h 3015343"/>
              <a:gd name="connsiteX84" fmla="*/ 1937657 w 3233057"/>
              <a:gd name="connsiteY84" fmla="*/ 2895600 h 3015343"/>
              <a:gd name="connsiteX85" fmla="*/ 1883228 w 3233057"/>
              <a:gd name="connsiteY85" fmla="*/ 2862943 h 3015343"/>
              <a:gd name="connsiteX86" fmla="*/ 1817914 w 3233057"/>
              <a:gd name="connsiteY86" fmla="*/ 2830286 h 3015343"/>
              <a:gd name="connsiteX87" fmla="*/ 1763485 w 3233057"/>
              <a:gd name="connsiteY87" fmla="*/ 2797628 h 3015343"/>
              <a:gd name="connsiteX88" fmla="*/ 1698171 w 3233057"/>
              <a:gd name="connsiteY88" fmla="*/ 2764971 h 3015343"/>
              <a:gd name="connsiteX89" fmla="*/ 1676400 w 3233057"/>
              <a:gd name="connsiteY89" fmla="*/ 2732314 h 3015343"/>
              <a:gd name="connsiteX90" fmla="*/ 1611085 w 3233057"/>
              <a:gd name="connsiteY90" fmla="*/ 2667000 h 3015343"/>
              <a:gd name="connsiteX91" fmla="*/ 1567542 w 3233057"/>
              <a:gd name="connsiteY91" fmla="*/ 2656114 h 3015343"/>
              <a:gd name="connsiteX92" fmla="*/ 1534885 w 3233057"/>
              <a:gd name="connsiteY92" fmla="*/ 2645228 h 3015343"/>
              <a:gd name="connsiteX93" fmla="*/ 1491342 w 3233057"/>
              <a:gd name="connsiteY93" fmla="*/ 2623457 h 3015343"/>
              <a:gd name="connsiteX94" fmla="*/ 1436914 w 3233057"/>
              <a:gd name="connsiteY94" fmla="*/ 2612571 h 3015343"/>
              <a:gd name="connsiteX95" fmla="*/ 1404257 w 3233057"/>
              <a:gd name="connsiteY95" fmla="*/ 2601686 h 3015343"/>
              <a:gd name="connsiteX96" fmla="*/ 1338942 w 3233057"/>
              <a:gd name="connsiteY96" fmla="*/ 2590800 h 3015343"/>
              <a:gd name="connsiteX97" fmla="*/ 1240971 w 3233057"/>
              <a:gd name="connsiteY97" fmla="*/ 2569028 h 3015343"/>
              <a:gd name="connsiteX98" fmla="*/ 1208314 w 3233057"/>
              <a:gd name="connsiteY98" fmla="*/ 2558143 h 3015343"/>
              <a:gd name="connsiteX99" fmla="*/ 1034142 w 3233057"/>
              <a:gd name="connsiteY99" fmla="*/ 2536371 h 3015343"/>
              <a:gd name="connsiteX100" fmla="*/ 968828 w 3233057"/>
              <a:gd name="connsiteY100" fmla="*/ 2525486 h 3015343"/>
              <a:gd name="connsiteX101" fmla="*/ 925285 w 3233057"/>
              <a:gd name="connsiteY101" fmla="*/ 2514600 h 3015343"/>
              <a:gd name="connsiteX102" fmla="*/ 620485 w 3233057"/>
              <a:gd name="connsiteY102" fmla="*/ 2503714 h 3015343"/>
              <a:gd name="connsiteX103" fmla="*/ 533400 w 3233057"/>
              <a:gd name="connsiteY103" fmla="*/ 2481943 h 3015343"/>
              <a:gd name="connsiteX104" fmla="*/ 478971 w 3233057"/>
              <a:gd name="connsiteY104" fmla="*/ 2449286 h 3015343"/>
              <a:gd name="connsiteX105" fmla="*/ 402771 w 3233057"/>
              <a:gd name="connsiteY105" fmla="*/ 2383971 h 3015343"/>
              <a:gd name="connsiteX106" fmla="*/ 391885 w 3233057"/>
              <a:gd name="connsiteY106" fmla="*/ 2155371 h 3015343"/>
              <a:gd name="connsiteX107" fmla="*/ 413657 w 3233057"/>
              <a:gd name="connsiteY107" fmla="*/ 2090057 h 3015343"/>
              <a:gd name="connsiteX108" fmla="*/ 446314 w 3233057"/>
              <a:gd name="connsiteY108" fmla="*/ 2057400 h 3015343"/>
              <a:gd name="connsiteX109" fmla="*/ 435428 w 3233057"/>
              <a:gd name="connsiteY109" fmla="*/ 1905000 h 3015343"/>
              <a:gd name="connsiteX110" fmla="*/ 424542 w 3233057"/>
              <a:gd name="connsiteY110" fmla="*/ 1872343 h 3015343"/>
              <a:gd name="connsiteX111" fmla="*/ 402771 w 3233057"/>
              <a:gd name="connsiteY111" fmla="*/ 1850571 h 3015343"/>
              <a:gd name="connsiteX112" fmla="*/ 337457 w 3233057"/>
              <a:gd name="connsiteY112" fmla="*/ 1828800 h 3015343"/>
              <a:gd name="connsiteX113" fmla="*/ 283028 w 3233057"/>
              <a:gd name="connsiteY113" fmla="*/ 1796143 h 3015343"/>
              <a:gd name="connsiteX114" fmla="*/ 261257 w 3233057"/>
              <a:gd name="connsiteY114" fmla="*/ 1774371 h 3015343"/>
              <a:gd name="connsiteX115" fmla="*/ 195942 w 3233057"/>
              <a:gd name="connsiteY115" fmla="*/ 1741714 h 3015343"/>
              <a:gd name="connsiteX116" fmla="*/ 163285 w 3233057"/>
              <a:gd name="connsiteY116" fmla="*/ 1719943 h 3015343"/>
              <a:gd name="connsiteX117" fmla="*/ 97971 w 3233057"/>
              <a:gd name="connsiteY117" fmla="*/ 1698171 h 3015343"/>
              <a:gd name="connsiteX118" fmla="*/ 65314 w 3233057"/>
              <a:gd name="connsiteY118" fmla="*/ 1687286 h 3015343"/>
              <a:gd name="connsiteX119" fmla="*/ 10885 w 3233057"/>
              <a:gd name="connsiteY119" fmla="*/ 1643743 h 3015343"/>
              <a:gd name="connsiteX120" fmla="*/ 0 w 3233057"/>
              <a:gd name="connsiteY120" fmla="*/ 1611086 h 3015343"/>
              <a:gd name="connsiteX121" fmla="*/ 10885 w 3233057"/>
              <a:gd name="connsiteY121" fmla="*/ 1262743 h 3015343"/>
              <a:gd name="connsiteX122" fmla="*/ 32657 w 3233057"/>
              <a:gd name="connsiteY122" fmla="*/ 1197428 h 3015343"/>
              <a:gd name="connsiteX123" fmla="*/ 65314 w 3233057"/>
              <a:gd name="connsiteY123" fmla="*/ 1088571 h 3015343"/>
              <a:gd name="connsiteX124" fmla="*/ 87085 w 3233057"/>
              <a:gd name="connsiteY124" fmla="*/ 1055914 h 3015343"/>
              <a:gd name="connsiteX125" fmla="*/ 97971 w 3233057"/>
              <a:gd name="connsiteY125" fmla="*/ 1023257 h 3015343"/>
              <a:gd name="connsiteX126" fmla="*/ 141514 w 3233057"/>
              <a:gd name="connsiteY126" fmla="*/ 957943 h 3015343"/>
              <a:gd name="connsiteX127" fmla="*/ 163285 w 3233057"/>
              <a:gd name="connsiteY127" fmla="*/ 925286 h 3015343"/>
              <a:gd name="connsiteX128" fmla="*/ 130628 w 3233057"/>
              <a:gd name="connsiteY128" fmla="*/ 740228 h 301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233057" h="3015343">
                <a:moveTo>
                  <a:pt x="130628" y="740228"/>
                </a:moveTo>
                <a:cubicBezTo>
                  <a:pt x="145142" y="722085"/>
                  <a:pt x="160847" y="704834"/>
                  <a:pt x="174171" y="685800"/>
                </a:cubicBezTo>
                <a:cubicBezTo>
                  <a:pt x="237294" y="595625"/>
                  <a:pt x="175463" y="662736"/>
                  <a:pt x="239485" y="598714"/>
                </a:cubicBezTo>
                <a:cubicBezTo>
                  <a:pt x="246742" y="576943"/>
                  <a:pt x="248527" y="552495"/>
                  <a:pt x="261257" y="533400"/>
                </a:cubicBezTo>
                <a:cubicBezTo>
                  <a:pt x="268514" y="522514"/>
                  <a:pt x="277715" y="512698"/>
                  <a:pt x="283028" y="500743"/>
                </a:cubicBezTo>
                <a:cubicBezTo>
                  <a:pt x="292349" y="479772"/>
                  <a:pt x="292070" y="454523"/>
                  <a:pt x="304800" y="435428"/>
                </a:cubicBezTo>
                <a:cubicBezTo>
                  <a:pt x="367192" y="341838"/>
                  <a:pt x="292389" y="460251"/>
                  <a:pt x="337457" y="370114"/>
                </a:cubicBezTo>
                <a:cubicBezTo>
                  <a:pt x="354036" y="336956"/>
                  <a:pt x="375987" y="320698"/>
                  <a:pt x="402771" y="293914"/>
                </a:cubicBezTo>
                <a:cubicBezTo>
                  <a:pt x="426847" y="269838"/>
                  <a:pt x="437773" y="254642"/>
                  <a:pt x="468085" y="239486"/>
                </a:cubicBezTo>
                <a:cubicBezTo>
                  <a:pt x="490402" y="228328"/>
                  <a:pt x="534467" y="221855"/>
                  <a:pt x="555171" y="217714"/>
                </a:cubicBezTo>
                <a:cubicBezTo>
                  <a:pt x="676400" y="157101"/>
                  <a:pt x="523685" y="229521"/>
                  <a:pt x="642257" y="185057"/>
                </a:cubicBezTo>
                <a:cubicBezTo>
                  <a:pt x="657451" y="179359"/>
                  <a:pt x="670733" y="169313"/>
                  <a:pt x="685800" y="163286"/>
                </a:cubicBezTo>
                <a:cubicBezTo>
                  <a:pt x="707108" y="154763"/>
                  <a:pt x="729343" y="148771"/>
                  <a:pt x="751114" y="141514"/>
                </a:cubicBezTo>
                <a:cubicBezTo>
                  <a:pt x="779099" y="132185"/>
                  <a:pt x="797236" y="125212"/>
                  <a:pt x="827314" y="119743"/>
                </a:cubicBezTo>
                <a:cubicBezTo>
                  <a:pt x="874046" y="111247"/>
                  <a:pt x="912812" y="110279"/>
                  <a:pt x="957942" y="97971"/>
                </a:cubicBezTo>
                <a:cubicBezTo>
                  <a:pt x="980083" y="91933"/>
                  <a:pt x="1001485" y="83457"/>
                  <a:pt x="1023257" y="76200"/>
                </a:cubicBezTo>
                <a:lnTo>
                  <a:pt x="1088571" y="54428"/>
                </a:lnTo>
                <a:cubicBezTo>
                  <a:pt x="1102764" y="49697"/>
                  <a:pt x="1117182" y="44476"/>
                  <a:pt x="1132114" y="43543"/>
                </a:cubicBezTo>
                <a:cubicBezTo>
                  <a:pt x="1233581" y="37201"/>
                  <a:pt x="1335314" y="36286"/>
                  <a:pt x="1436914" y="32657"/>
                </a:cubicBezTo>
                <a:lnTo>
                  <a:pt x="1491342" y="21771"/>
                </a:lnTo>
                <a:cubicBezTo>
                  <a:pt x="1546696" y="11707"/>
                  <a:pt x="1575807" y="8150"/>
                  <a:pt x="1632857" y="0"/>
                </a:cubicBezTo>
                <a:cubicBezTo>
                  <a:pt x="1730828" y="3629"/>
                  <a:pt x="1829135" y="2010"/>
                  <a:pt x="1926771" y="10886"/>
                </a:cubicBezTo>
                <a:cubicBezTo>
                  <a:pt x="1926776" y="10886"/>
                  <a:pt x="2008411" y="38099"/>
                  <a:pt x="2024742" y="43543"/>
                </a:cubicBezTo>
                <a:cubicBezTo>
                  <a:pt x="2040137" y="48675"/>
                  <a:pt x="2052542" y="61378"/>
                  <a:pt x="2068285" y="65314"/>
                </a:cubicBezTo>
                <a:cubicBezTo>
                  <a:pt x="2096666" y="72409"/>
                  <a:pt x="2126342" y="72571"/>
                  <a:pt x="2155371" y="76200"/>
                </a:cubicBezTo>
                <a:cubicBezTo>
                  <a:pt x="2177142" y="83457"/>
                  <a:pt x="2198421" y="92405"/>
                  <a:pt x="2220685" y="97971"/>
                </a:cubicBezTo>
                <a:cubicBezTo>
                  <a:pt x="2373937" y="136284"/>
                  <a:pt x="2225229" y="88599"/>
                  <a:pt x="2318657" y="119743"/>
                </a:cubicBezTo>
                <a:cubicBezTo>
                  <a:pt x="2339429" y="182062"/>
                  <a:pt x="2312554" y="127091"/>
                  <a:pt x="2373085" y="174171"/>
                </a:cubicBezTo>
                <a:cubicBezTo>
                  <a:pt x="2393338" y="189923"/>
                  <a:pt x="2409371" y="210457"/>
                  <a:pt x="2427514" y="228600"/>
                </a:cubicBezTo>
                <a:lnTo>
                  <a:pt x="2460171" y="261257"/>
                </a:lnTo>
                <a:lnTo>
                  <a:pt x="2492828" y="293914"/>
                </a:lnTo>
                <a:cubicBezTo>
                  <a:pt x="2520191" y="376002"/>
                  <a:pt x="2483279" y="274815"/>
                  <a:pt x="2525485" y="359228"/>
                </a:cubicBezTo>
                <a:cubicBezTo>
                  <a:pt x="2554511" y="417281"/>
                  <a:pt x="2512843" y="367481"/>
                  <a:pt x="2558142" y="435428"/>
                </a:cubicBezTo>
                <a:cubicBezTo>
                  <a:pt x="2563835" y="443968"/>
                  <a:pt x="2572657" y="449943"/>
                  <a:pt x="2579914" y="457200"/>
                </a:cubicBezTo>
                <a:cubicBezTo>
                  <a:pt x="2587171" y="471714"/>
                  <a:pt x="2595293" y="485828"/>
                  <a:pt x="2601685" y="500743"/>
                </a:cubicBezTo>
                <a:cubicBezTo>
                  <a:pt x="2606205" y="511290"/>
                  <a:pt x="2606998" y="523369"/>
                  <a:pt x="2612571" y="533400"/>
                </a:cubicBezTo>
                <a:cubicBezTo>
                  <a:pt x="2625278" y="556273"/>
                  <a:pt x="2656114" y="598714"/>
                  <a:pt x="2656114" y="598714"/>
                </a:cubicBezTo>
                <a:cubicBezTo>
                  <a:pt x="2674685" y="672995"/>
                  <a:pt x="2656243" y="612612"/>
                  <a:pt x="2688771" y="685800"/>
                </a:cubicBezTo>
                <a:cubicBezTo>
                  <a:pt x="2696707" y="703656"/>
                  <a:pt x="2703681" y="721932"/>
                  <a:pt x="2710542" y="740228"/>
                </a:cubicBezTo>
                <a:cubicBezTo>
                  <a:pt x="2714571" y="750972"/>
                  <a:pt x="2716296" y="762623"/>
                  <a:pt x="2721428" y="772886"/>
                </a:cubicBezTo>
                <a:cubicBezTo>
                  <a:pt x="2727279" y="784588"/>
                  <a:pt x="2735943" y="794657"/>
                  <a:pt x="2743200" y="805543"/>
                </a:cubicBezTo>
                <a:cubicBezTo>
                  <a:pt x="2764202" y="910558"/>
                  <a:pt x="2738482" y="817877"/>
                  <a:pt x="2775857" y="892628"/>
                </a:cubicBezTo>
                <a:cubicBezTo>
                  <a:pt x="2792146" y="925207"/>
                  <a:pt x="2785211" y="942463"/>
                  <a:pt x="2797628" y="979714"/>
                </a:cubicBezTo>
                <a:cubicBezTo>
                  <a:pt x="2802760" y="995109"/>
                  <a:pt x="2813373" y="1008190"/>
                  <a:pt x="2819400" y="1023257"/>
                </a:cubicBezTo>
                <a:cubicBezTo>
                  <a:pt x="2827923" y="1044565"/>
                  <a:pt x="2833914" y="1066800"/>
                  <a:pt x="2841171" y="1088571"/>
                </a:cubicBezTo>
                <a:lnTo>
                  <a:pt x="2852057" y="1121228"/>
                </a:lnTo>
                <a:cubicBezTo>
                  <a:pt x="2856788" y="1135421"/>
                  <a:pt x="2860008" y="1150101"/>
                  <a:pt x="2862942" y="1164771"/>
                </a:cubicBezTo>
                <a:cubicBezTo>
                  <a:pt x="2872646" y="1213291"/>
                  <a:pt x="2873040" y="1237820"/>
                  <a:pt x="2884714" y="1284514"/>
                </a:cubicBezTo>
                <a:cubicBezTo>
                  <a:pt x="2887497" y="1295646"/>
                  <a:pt x="2892448" y="1306138"/>
                  <a:pt x="2895600" y="1317171"/>
                </a:cubicBezTo>
                <a:cubicBezTo>
                  <a:pt x="2903494" y="1344802"/>
                  <a:pt x="2906182" y="1367263"/>
                  <a:pt x="2917371" y="1393371"/>
                </a:cubicBezTo>
                <a:cubicBezTo>
                  <a:pt x="2923763" y="1408286"/>
                  <a:pt x="2933115" y="1421847"/>
                  <a:pt x="2939142" y="1436914"/>
                </a:cubicBezTo>
                <a:cubicBezTo>
                  <a:pt x="2939147" y="1436926"/>
                  <a:pt x="2966355" y="1518552"/>
                  <a:pt x="2971800" y="1534886"/>
                </a:cubicBezTo>
                <a:cubicBezTo>
                  <a:pt x="2975937" y="1547298"/>
                  <a:pt x="2987080" y="1556184"/>
                  <a:pt x="2993571" y="1567543"/>
                </a:cubicBezTo>
                <a:cubicBezTo>
                  <a:pt x="3001622" y="1581632"/>
                  <a:pt x="3008950" y="1596171"/>
                  <a:pt x="3015342" y="1611086"/>
                </a:cubicBezTo>
                <a:cubicBezTo>
                  <a:pt x="3019862" y="1621633"/>
                  <a:pt x="3021096" y="1633480"/>
                  <a:pt x="3026228" y="1643743"/>
                </a:cubicBezTo>
                <a:cubicBezTo>
                  <a:pt x="3032079" y="1655445"/>
                  <a:pt x="3040743" y="1665514"/>
                  <a:pt x="3048000" y="1676400"/>
                </a:cubicBezTo>
                <a:cubicBezTo>
                  <a:pt x="3064088" y="1724666"/>
                  <a:pt x="3071348" y="1750707"/>
                  <a:pt x="3091542" y="1796143"/>
                </a:cubicBezTo>
                <a:cubicBezTo>
                  <a:pt x="3098133" y="1810972"/>
                  <a:pt x="3108182" y="1824291"/>
                  <a:pt x="3113314" y="1839686"/>
                </a:cubicBezTo>
                <a:cubicBezTo>
                  <a:pt x="3122776" y="1868072"/>
                  <a:pt x="3127828" y="1897743"/>
                  <a:pt x="3135085" y="1926771"/>
                </a:cubicBezTo>
                <a:lnTo>
                  <a:pt x="3145971" y="1970314"/>
                </a:lnTo>
                <a:lnTo>
                  <a:pt x="3178628" y="2068286"/>
                </a:lnTo>
                <a:lnTo>
                  <a:pt x="3189514" y="2100943"/>
                </a:lnTo>
                <a:cubicBezTo>
                  <a:pt x="3193143" y="2126343"/>
                  <a:pt x="3197218" y="2151683"/>
                  <a:pt x="3200400" y="2177143"/>
                </a:cubicBezTo>
                <a:cubicBezTo>
                  <a:pt x="3204475" y="2209747"/>
                  <a:pt x="3205883" y="2242703"/>
                  <a:pt x="3211285" y="2275114"/>
                </a:cubicBezTo>
                <a:cubicBezTo>
                  <a:pt x="3213171" y="2286432"/>
                  <a:pt x="3219019" y="2296738"/>
                  <a:pt x="3222171" y="2307771"/>
                </a:cubicBezTo>
                <a:cubicBezTo>
                  <a:pt x="3226281" y="2322156"/>
                  <a:pt x="3229428" y="2336800"/>
                  <a:pt x="3233057" y="2351314"/>
                </a:cubicBezTo>
                <a:cubicBezTo>
                  <a:pt x="3229428" y="2481943"/>
                  <a:pt x="3228864" y="2612692"/>
                  <a:pt x="3222171" y="2743200"/>
                </a:cubicBezTo>
                <a:cubicBezTo>
                  <a:pt x="3221214" y="2761863"/>
                  <a:pt x="3201612" y="2796416"/>
                  <a:pt x="3189514" y="2808514"/>
                </a:cubicBezTo>
                <a:cubicBezTo>
                  <a:pt x="3168411" y="2829618"/>
                  <a:pt x="3150762" y="2832317"/>
                  <a:pt x="3124200" y="2841171"/>
                </a:cubicBezTo>
                <a:cubicBezTo>
                  <a:pt x="3116943" y="2848428"/>
                  <a:pt x="3111608" y="2858353"/>
                  <a:pt x="3102428" y="2862943"/>
                </a:cubicBezTo>
                <a:cubicBezTo>
                  <a:pt x="3089046" y="2869634"/>
                  <a:pt x="3073270" y="2869718"/>
                  <a:pt x="3058885" y="2873828"/>
                </a:cubicBezTo>
                <a:cubicBezTo>
                  <a:pt x="3047852" y="2876980"/>
                  <a:pt x="3037261" y="2881562"/>
                  <a:pt x="3026228" y="2884714"/>
                </a:cubicBezTo>
                <a:cubicBezTo>
                  <a:pt x="3011843" y="2888824"/>
                  <a:pt x="2997015" y="2891301"/>
                  <a:pt x="2982685" y="2895600"/>
                </a:cubicBezTo>
                <a:cubicBezTo>
                  <a:pt x="2960704" y="2902194"/>
                  <a:pt x="2939142" y="2910114"/>
                  <a:pt x="2917371" y="2917371"/>
                </a:cubicBezTo>
                <a:lnTo>
                  <a:pt x="2852057" y="2939143"/>
                </a:lnTo>
                <a:lnTo>
                  <a:pt x="2819400" y="2950028"/>
                </a:lnTo>
                <a:cubicBezTo>
                  <a:pt x="2808514" y="2953657"/>
                  <a:pt x="2797874" y="2958131"/>
                  <a:pt x="2786742" y="2960914"/>
                </a:cubicBezTo>
                <a:cubicBezTo>
                  <a:pt x="2772228" y="2964543"/>
                  <a:pt x="2757530" y="2967501"/>
                  <a:pt x="2743200" y="2971800"/>
                </a:cubicBezTo>
                <a:cubicBezTo>
                  <a:pt x="2721219" y="2978394"/>
                  <a:pt x="2700149" y="2988005"/>
                  <a:pt x="2677885" y="2993571"/>
                </a:cubicBezTo>
                <a:cubicBezTo>
                  <a:pt x="2616392" y="3008944"/>
                  <a:pt x="2649012" y="3001523"/>
                  <a:pt x="2579914" y="3015343"/>
                </a:cubicBezTo>
                <a:cubicBezTo>
                  <a:pt x="2541805" y="3013877"/>
                  <a:pt x="2327600" y="3017578"/>
                  <a:pt x="2231571" y="2993571"/>
                </a:cubicBezTo>
                <a:cubicBezTo>
                  <a:pt x="2209307" y="2988005"/>
                  <a:pt x="2188028" y="2979057"/>
                  <a:pt x="2166257" y="2971800"/>
                </a:cubicBezTo>
                <a:lnTo>
                  <a:pt x="2002971" y="2917371"/>
                </a:lnTo>
                <a:lnTo>
                  <a:pt x="1970314" y="2906486"/>
                </a:lnTo>
                <a:lnTo>
                  <a:pt x="1937657" y="2895600"/>
                </a:lnTo>
                <a:cubicBezTo>
                  <a:pt x="1895130" y="2853073"/>
                  <a:pt x="1939755" y="2891206"/>
                  <a:pt x="1883228" y="2862943"/>
                </a:cubicBezTo>
                <a:cubicBezTo>
                  <a:pt x="1798820" y="2820739"/>
                  <a:pt x="1899998" y="2857646"/>
                  <a:pt x="1817914" y="2830286"/>
                </a:cubicBezTo>
                <a:cubicBezTo>
                  <a:pt x="1775389" y="2787761"/>
                  <a:pt x="1820009" y="2825890"/>
                  <a:pt x="1763485" y="2797628"/>
                </a:cubicBezTo>
                <a:cubicBezTo>
                  <a:pt x="1679076" y="2755424"/>
                  <a:pt x="1780255" y="2792333"/>
                  <a:pt x="1698171" y="2764971"/>
                </a:cubicBezTo>
                <a:cubicBezTo>
                  <a:pt x="1690914" y="2754085"/>
                  <a:pt x="1684914" y="2742247"/>
                  <a:pt x="1676400" y="2732314"/>
                </a:cubicBezTo>
                <a:cubicBezTo>
                  <a:pt x="1676386" y="2732298"/>
                  <a:pt x="1621979" y="2677893"/>
                  <a:pt x="1611085" y="2667000"/>
                </a:cubicBezTo>
                <a:cubicBezTo>
                  <a:pt x="1600506" y="2656421"/>
                  <a:pt x="1581927" y="2660224"/>
                  <a:pt x="1567542" y="2656114"/>
                </a:cubicBezTo>
                <a:cubicBezTo>
                  <a:pt x="1556509" y="2652962"/>
                  <a:pt x="1545432" y="2649748"/>
                  <a:pt x="1534885" y="2645228"/>
                </a:cubicBezTo>
                <a:cubicBezTo>
                  <a:pt x="1519970" y="2638836"/>
                  <a:pt x="1506737" y="2628589"/>
                  <a:pt x="1491342" y="2623457"/>
                </a:cubicBezTo>
                <a:cubicBezTo>
                  <a:pt x="1473789" y="2617606"/>
                  <a:pt x="1454864" y="2617058"/>
                  <a:pt x="1436914" y="2612571"/>
                </a:cubicBezTo>
                <a:cubicBezTo>
                  <a:pt x="1425782" y="2609788"/>
                  <a:pt x="1415458" y="2604175"/>
                  <a:pt x="1404257" y="2601686"/>
                </a:cubicBezTo>
                <a:cubicBezTo>
                  <a:pt x="1382711" y="2596898"/>
                  <a:pt x="1360658" y="2594748"/>
                  <a:pt x="1338942" y="2590800"/>
                </a:cubicBezTo>
                <a:cubicBezTo>
                  <a:pt x="1308074" y="2585187"/>
                  <a:pt x="1271550" y="2577765"/>
                  <a:pt x="1240971" y="2569028"/>
                </a:cubicBezTo>
                <a:cubicBezTo>
                  <a:pt x="1229938" y="2565876"/>
                  <a:pt x="1219515" y="2560632"/>
                  <a:pt x="1208314" y="2558143"/>
                </a:cubicBezTo>
                <a:cubicBezTo>
                  <a:pt x="1144541" y="2543971"/>
                  <a:pt x="1102985" y="2544976"/>
                  <a:pt x="1034142" y="2536371"/>
                </a:cubicBezTo>
                <a:cubicBezTo>
                  <a:pt x="1012241" y="2533633"/>
                  <a:pt x="990471" y="2529815"/>
                  <a:pt x="968828" y="2525486"/>
                </a:cubicBezTo>
                <a:cubicBezTo>
                  <a:pt x="954157" y="2522552"/>
                  <a:pt x="940217" y="2515533"/>
                  <a:pt x="925285" y="2514600"/>
                </a:cubicBezTo>
                <a:cubicBezTo>
                  <a:pt x="823818" y="2508258"/>
                  <a:pt x="722085" y="2507343"/>
                  <a:pt x="620485" y="2503714"/>
                </a:cubicBezTo>
                <a:cubicBezTo>
                  <a:pt x="608784" y="2501374"/>
                  <a:pt x="550134" y="2491983"/>
                  <a:pt x="533400" y="2481943"/>
                </a:cubicBezTo>
                <a:cubicBezTo>
                  <a:pt x="458687" y="2437116"/>
                  <a:pt x="571481" y="2480121"/>
                  <a:pt x="478971" y="2449286"/>
                </a:cubicBezTo>
                <a:cubicBezTo>
                  <a:pt x="426177" y="2396492"/>
                  <a:pt x="452507" y="2417129"/>
                  <a:pt x="402771" y="2383971"/>
                </a:cubicBezTo>
                <a:cubicBezTo>
                  <a:pt x="367928" y="2279440"/>
                  <a:pt x="369543" y="2311764"/>
                  <a:pt x="391885" y="2155371"/>
                </a:cubicBezTo>
                <a:cubicBezTo>
                  <a:pt x="395130" y="2132653"/>
                  <a:pt x="397430" y="2106284"/>
                  <a:pt x="413657" y="2090057"/>
                </a:cubicBezTo>
                <a:lnTo>
                  <a:pt x="446314" y="2057400"/>
                </a:lnTo>
                <a:cubicBezTo>
                  <a:pt x="442685" y="2006600"/>
                  <a:pt x="441379" y="1955581"/>
                  <a:pt x="435428" y="1905000"/>
                </a:cubicBezTo>
                <a:cubicBezTo>
                  <a:pt x="434087" y="1893604"/>
                  <a:pt x="430446" y="1882182"/>
                  <a:pt x="424542" y="1872343"/>
                </a:cubicBezTo>
                <a:cubicBezTo>
                  <a:pt x="419262" y="1863542"/>
                  <a:pt x="411951" y="1855161"/>
                  <a:pt x="402771" y="1850571"/>
                </a:cubicBezTo>
                <a:cubicBezTo>
                  <a:pt x="382245" y="1840308"/>
                  <a:pt x="337457" y="1828800"/>
                  <a:pt x="337457" y="1828800"/>
                </a:cubicBezTo>
                <a:cubicBezTo>
                  <a:pt x="282289" y="1773632"/>
                  <a:pt x="353687" y="1838539"/>
                  <a:pt x="283028" y="1796143"/>
                </a:cubicBezTo>
                <a:cubicBezTo>
                  <a:pt x="274227" y="1790863"/>
                  <a:pt x="269271" y="1780782"/>
                  <a:pt x="261257" y="1774371"/>
                </a:cubicBezTo>
                <a:cubicBezTo>
                  <a:pt x="209267" y="1732779"/>
                  <a:pt x="249594" y="1768539"/>
                  <a:pt x="195942" y="1741714"/>
                </a:cubicBezTo>
                <a:cubicBezTo>
                  <a:pt x="184240" y="1735863"/>
                  <a:pt x="175240" y="1725256"/>
                  <a:pt x="163285" y="1719943"/>
                </a:cubicBezTo>
                <a:cubicBezTo>
                  <a:pt x="142314" y="1710622"/>
                  <a:pt x="119742" y="1705428"/>
                  <a:pt x="97971" y="1698171"/>
                </a:cubicBezTo>
                <a:lnTo>
                  <a:pt x="65314" y="1687286"/>
                </a:lnTo>
                <a:cubicBezTo>
                  <a:pt x="50485" y="1677399"/>
                  <a:pt x="21224" y="1660975"/>
                  <a:pt x="10885" y="1643743"/>
                </a:cubicBezTo>
                <a:cubicBezTo>
                  <a:pt x="4981" y="1633904"/>
                  <a:pt x="3628" y="1621972"/>
                  <a:pt x="0" y="1611086"/>
                </a:cubicBezTo>
                <a:cubicBezTo>
                  <a:pt x="3628" y="1494972"/>
                  <a:pt x="1742" y="1378554"/>
                  <a:pt x="10885" y="1262743"/>
                </a:cubicBezTo>
                <a:cubicBezTo>
                  <a:pt x="12691" y="1239865"/>
                  <a:pt x="27091" y="1219692"/>
                  <a:pt x="32657" y="1197428"/>
                </a:cubicBezTo>
                <a:cubicBezTo>
                  <a:pt x="49108" y="1131622"/>
                  <a:pt x="38811" y="1168079"/>
                  <a:pt x="65314" y="1088571"/>
                </a:cubicBezTo>
                <a:cubicBezTo>
                  <a:pt x="69451" y="1076160"/>
                  <a:pt x="81234" y="1067616"/>
                  <a:pt x="87085" y="1055914"/>
                </a:cubicBezTo>
                <a:cubicBezTo>
                  <a:pt x="92217" y="1045651"/>
                  <a:pt x="92398" y="1033288"/>
                  <a:pt x="97971" y="1023257"/>
                </a:cubicBezTo>
                <a:cubicBezTo>
                  <a:pt x="110678" y="1000384"/>
                  <a:pt x="127000" y="979714"/>
                  <a:pt x="141514" y="957943"/>
                </a:cubicBezTo>
                <a:cubicBezTo>
                  <a:pt x="148771" y="947057"/>
                  <a:pt x="163285" y="938369"/>
                  <a:pt x="163285" y="925286"/>
                </a:cubicBezTo>
                <a:lnTo>
                  <a:pt x="130628" y="740228"/>
                </a:lnTo>
                <a:close/>
              </a:path>
            </a:pathLst>
          </a:cu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7" name="96 Forma libre"/>
          <p:cNvSpPr/>
          <p:nvPr/>
        </p:nvSpPr>
        <p:spPr>
          <a:xfrm>
            <a:off x="4267200" y="3233738"/>
            <a:ext cx="3486150" cy="2763837"/>
          </a:xfrm>
          <a:custGeom>
            <a:avLst/>
            <a:gdLst>
              <a:gd name="connsiteX0" fmla="*/ 2383971 w 3485739"/>
              <a:gd name="connsiteY0" fmla="*/ 2623457 h 2764972"/>
              <a:gd name="connsiteX1" fmla="*/ 2471057 w 3485739"/>
              <a:gd name="connsiteY1" fmla="*/ 2590800 h 2764972"/>
              <a:gd name="connsiteX2" fmla="*/ 2536371 w 3485739"/>
              <a:gd name="connsiteY2" fmla="*/ 2558143 h 2764972"/>
              <a:gd name="connsiteX3" fmla="*/ 2590800 w 3485739"/>
              <a:gd name="connsiteY3" fmla="*/ 2547257 h 2764972"/>
              <a:gd name="connsiteX4" fmla="*/ 2623457 w 3485739"/>
              <a:gd name="connsiteY4" fmla="*/ 2536372 h 2764972"/>
              <a:gd name="connsiteX5" fmla="*/ 2656114 w 3485739"/>
              <a:gd name="connsiteY5" fmla="*/ 2514600 h 2764972"/>
              <a:gd name="connsiteX6" fmla="*/ 2710543 w 3485739"/>
              <a:gd name="connsiteY6" fmla="*/ 2492829 h 2764972"/>
              <a:gd name="connsiteX7" fmla="*/ 2732314 w 3485739"/>
              <a:gd name="connsiteY7" fmla="*/ 2471057 h 2764972"/>
              <a:gd name="connsiteX8" fmla="*/ 2775857 w 3485739"/>
              <a:gd name="connsiteY8" fmla="*/ 2460172 h 2764972"/>
              <a:gd name="connsiteX9" fmla="*/ 2808514 w 3485739"/>
              <a:gd name="connsiteY9" fmla="*/ 2449286 h 2764972"/>
              <a:gd name="connsiteX10" fmla="*/ 2917371 w 3485739"/>
              <a:gd name="connsiteY10" fmla="*/ 2373086 h 2764972"/>
              <a:gd name="connsiteX11" fmla="*/ 2939143 w 3485739"/>
              <a:gd name="connsiteY11" fmla="*/ 2351314 h 2764972"/>
              <a:gd name="connsiteX12" fmla="*/ 2971800 w 3485739"/>
              <a:gd name="connsiteY12" fmla="*/ 2340429 h 2764972"/>
              <a:gd name="connsiteX13" fmla="*/ 3048000 w 3485739"/>
              <a:gd name="connsiteY13" fmla="*/ 2286000 h 2764972"/>
              <a:gd name="connsiteX14" fmla="*/ 3080657 w 3485739"/>
              <a:gd name="connsiteY14" fmla="*/ 2253343 h 2764972"/>
              <a:gd name="connsiteX15" fmla="*/ 3124200 w 3485739"/>
              <a:gd name="connsiteY15" fmla="*/ 2188029 h 2764972"/>
              <a:gd name="connsiteX16" fmla="*/ 3145971 w 3485739"/>
              <a:gd name="connsiteY16" fmla="*/ 2166257 h 2764972"/>
              <a:gd name="connsiteX17" fmla="*/ 3167743 w 3485739"/>
              <a:gd name="connsiteY17" fmla="*/ 2133600 h 2764972"/>
              <a:gd name="connsiteX18" fmla="*/ 3200400 w 3485739"/>
              <a:gd name="connsiteY18" fmla="*/ 2111829 h 2764972"/>
              <a:gd name="connsiteX19" fmla="*/ 3233057 w 3485739"/>
              <a:gd name="connsiteY19" fmla="*/ 2079172 h 2764972"/>
              <a:gd name="connsiteX20" fmla="*/ 3276600 w 3485739"/>
              <a:gd name="connsiteY20" fmla="*/ 2013857 h 2764972"/>
              <a:gd name="connsiteX21" fmla="*/ 3298371 w 3485739"/>
              <a:gd name="connsiteY21" fmla="*/ 1948543 h 2764972"/>
              <a:gd name="connsiteX22" fmla="*/ 3320143 w 3485739"/>
              <a:gd name="connsiteY22" fmla="*/ 1915886 h 2764972"/>
              <a:gd name="connsiteX23" fmla="*/ 3352800 w 3485739"/>
              <a:gd name="connsiteY23" fmla="*/ 1807029 h 2764972"/>
              <a:gd name="connsiteX24" fmla="*/ 3385457 w 3485739"/>
              <a:gd name="connsiteY24" fmla="*/ 1730829 h 2764972"/>
              <a:gd name="connsiteX25" fmla="*/ 3418114 w 3485739"/>
              <a:gd name="connsiteY25" fmla="*/ 1632857 h 2764972"/>
              <a:gd name="connsiteX26" fmla="*/ 3439886 w 3485739"/>
              <a:gd name="connsiteY26" fmla="*/ 1611086 h 2764972"/>
              <a:gd name="connsiteX27" fmla="*/ 3461657 w 3485739"/>
              <a:gd name="connsiteY27" fmla="*/ 1545772 h 2764972"/>
              <a:gd name="connsiteX28" fmla="*/ 3472543 w 3485739"/>
              <a:gd name="connsiteY28" fmla="*/ 1513114 h 2764972"/>
              <a:gd name="connsiteX29" fmla="*/ 3472543 w 3485739"/>
              <a:gd name="connsiteY29" fmla="*/ 1143000 h 2764972"/>
              <a:gd name="connsiteX30" fmla="*/ 3461657 w 3485739"/>
              <a:gd name="connsiteY30" fmla="*/ 1110343 h 2764972"/>
              <a:gd name="connsiteX31" fmla="*/ 3407229 w 3485739"/>
              <a:gd name="connsiteY31" fmla="*/ 1001486 h 2764972"/>
              <a:gd name="connsiteX32" fmla="*/ 3352800 w 3485739"/>
              <a:gd name="connsiteY32" fmla="*/ 947057 h 2764972"/>
              <a:gd name="connsiteX33" fmla="*/ 3341914 w 3485739"/>
              <a:gd name="connsiteY33" fmla="*/ 914400 h 2764972"/>
              <a:gd name="connsiteX34" fmla="*/ 3276600 w 3485739"/>
              <a:gd name="connsiteY34" fmla="*/ 881743 h 2764972"/>
              <a:gd name="connsiteX35" fmla="*/ 3233057 w 3485739"/>
              <a:gd name="connsiteY35" fmla="*/ 849086 h 2764972"/>
              <a:gd name="connsiteX36" fmla="*/ 3026229 w 3485739"/>
              <a:gd name="connsiteY36" fmla="*/ 816429 h 2764972"/>
              <a:gd name="connsiteX37" fmla="*/ 2775857 w 3485739"/>
              <a:gd name="connsiteY37" fmla="*/ 794657 h 2764972"/>
              <a:gd name="connsiteX38" fmla="*/ 2721429 w 3485739"/>
              <a:gd name="connsiteY38" fmla="*/ 783772 h 2764972"/>
              <a:gd name="connsiteX39" fmla="*/ 2688771 w 3485739"/>
              <a:gd name="connsiteY39" fmla="*/ 772886 h 2764972"/>
              <a:gd name="connsiteX40" fmla="*/ 2645229 w 3485739"/>
              <a:gd name="connsiteY40" fmla="*/ 762000 h 2764972"/>
              <a:gd name="connsiteX41" fmla="*/ 2547257 w 3485739"/>
              <a:gd name="connsiteY41" fmla="*/ 729343 h 2764972"/>
              <a:gd name="connsiteX42" fmla="*/ 2481943 w 3485739"/>
              <a:gd name="connsiteY42" fmla="*/ 685800 h 2764972"/>
              <a:gd name="connsiteX43" fmla="*/ 2460171 w 3485739"/>
              <a:gd name="connsiteY43" fmla="*/ 664029 h 2764972"/>
              <a:gd name="connsiteX44" fmla="*/ 2394857 w 3485739"/>
              <a:gd name="connsiteY44" fmla="*/ 642257 h 2764972"/>
              <a:gd name="connsiteX45" fmla="*/ 2329543 w 3485739"/>
              <a:gd name="connsiteY45" fmla="*/ 598714 h 2764972"/>
              <a:gd name="connsiteX46" fmla="*/ 2296886 w 3485739"/>
              <a:gd name="connsiteY46" fmla="*/ 587829 h 2764972"/>
              <a:gd name="connsiteX47" fmla="*/ 2220686 w 3485739"/>
              <a:gd name="connsiteY47" fmla="*/ 555172 h 2764972"/>
              <a:gd name="connsiteX48" fmla="*/ 2144486 w 3485739"/>
              <a:gd name="connsiteY48" fmla="*/ 533400 h 2764972"/>
              <a:gd name="connsiteX49" fmla="*/ 2079171 w 3485739"/>
              <a:gd name="connsiteY49" fmla="*/ 500743 h 2764972"/>
              <a:gd name="connsiteX50" fmla="*/ 2024743 w 3485739"/>
              <a:gd name="connsiteY50" fmla="*/ 446314 h 2764972"/>
              <a:gd name="connsiteX51" fmla="*/ 2013857 w 3485739"/>
              <a:gd name="connsiteY51" fmla="*/ 413657 h 2764972"/>
              <a:gd name="connsiteX52" fmla="*/ 1992086 w 3485739"/>
              <a:gd name="connsiteY52" fmla="*/ 381000 h 2764972"/>
              <a:gd name="connsiteX53" fmla="*/ 1981200 w 3485739"/>
              <a:gd name="connsiteY53" fmla="*/ 348343 h 2764972"/>
              <a:gd name="connsiteX54" fmla="*/ 1937657 w 3485739"/>
              <a:gd name="connsiteY54" fmla="*/ 293914 h 2764972"/>
              <a:gd name="connsiteX55" fmla="*/ 1894114 w 3485739"/>
              <a:gd name="connsiteY55" fmla="*/ 239486 h 2764972"/>
              <a:gd name="connsiteX56" fmla="*/ 1872343 w 3485739"/>
              <a:gd name="connsiteY56" fmla="*/ 217714 h 2764972"/>
              <a:gd name="connsiteX57" fmla="*/ 1611086 w 3485739"/>
              <a:gd name="connsiteY57" fmla="*/ 185057 h 2764972"/>
              <a:gd name="connsiteX58" fmla="*/ 1436914 w 3485739"/>
              <a:gd name="connsiteY58" fmla="*/ 163286 h 2764972"/>
              <a:gd name="connsiteX59" fmla="*/ 1393371 w 3485739"/>
              <a:gd name="connsiteY59" fmla="*/ 152400 h 2764972"/>
              <a:gd name="connsiteX60" fmla="*/ 1251857 w 3485739"/>
              <a:gd name="connsiteY60" fmla="*/ 130629 h 2764972"/>
              <a:gd name="connsiteX61" fmla="*/ 1219200 w 3485739"/>
              <a:gd name="connsiteY61" fmla="*/ 119743 h 2764972"/>
              <a:gd name="connsiteX62" fmla="*/ 1023257 w 3485739"/>
              <a:gd name="connsiteY62" fmla="*/ 97972 h 2764972"/>
              <a:gd name="connsiteX63" fmla="*/ 783771 w 3485739"/>
              <a:gd name="connsiteY63" fmla="*/ 87086 h 2764972"/>
              <a:gd name="connsiteX64" fmla="*/ 718457 w 3485739"/>
              <a:gd name="connsiteY64" fmla="*/ 76200 h 2764972"/>
              <a:gd name="connsiteX65" fmla="*/ 653143 w 3485739"/>
              <a:gd name="connsiteY65" fmla="*/ 54429 h 2764972"/>
              <a:gd name="connsiteX66" fmla="*/ 631371 w 3485739"/>
              <a:gd name="connsiteY66" fmla="*/ 32657 h 2764972"/>
              <a:gd name="connsiteX67" fmla="*/ 587829 w 3485739"/>
              <a:gd name="connsiteY67" fmla="*/ 21772 h 2764972"/>
              <a:gd name="connsiteX68" fmla="*/ 424543 w 3485739"/>
              <a:gd name="connsiteY68" fmla="*/ 0 h 2764972"/>
              <a:gd name="connsiteX69" fmla="*/ 337457 w 3485739"/>
              <a:gd name="connsiteY69" fmla="*/ 21772 h 2764972"/>
              <a:gd name="connsiteX70" fmla="*/ 315686 w 3485739"/>
              <a:gd name="connsiteY70" fmla="*/ 54429 h 2764972"/>
              <a:gd name="connsiteX71" fmla="*/ 293914 w 3485739"/>
              <a:gd name="connsiteY71" fmla="*/ 119743 h 2764972"/>
              <a:gd name="connsiteX72" fmla="*/ 304800 w 3485739"/>
              <a:gd name="connsiteY72" fmla="*/ 359229 h 2764972"/>
              <a:gd name="connsiteX73" fmla="*/ 337457 w 3485739"/>
              <a:gd name="connsiteY73" fmla="*/ 457200 h 2764972"/>
              <a:gd name="connsiteX74" fmla="*/ 348343 w 3485739"/>
              <a:gd name="connsiteY74" fmla="*/ 489857 h 2764972"/>
              <a:gd name="connsiteX75" fmla="*/ 359229 w 3485739"/>
              <a:gd name="connsiteY75" fmla="*/ 859972 h 2764972"/>
              <a:gd name="connsiteX76" fmla="*/ 348343 w 3485739"/>
              <a:gd name="connsiteY76" fmla="*/ 1099457 h 2764972"/>
              <a:gd name="connsiteX77" fmla="*/ 337457 w 3485739"/>
              <a:gd name="connsiteY77" fmla="*/ 1132114 h 2764972"/>
              <a:gd name="connsiteX78" fmla="*/ 326571 w 3485739"/>
              <a:gd name="connsiteY78" fmla="*/ 1175657 h 2764972"/>
              <a:gd name="connsiteX79" fmla="*/ 304800 w 3485739"/>
              <a:gd name="connsiteY79" fmla="*/ 1240972 h 2764972"/>
              <a:gd name="connsiteX80" fmla="*/ 293914 w 3485739"/>
              <a:gd name="connsiteY80" fmla="*/ 1273629 h 2764972"/>
              <a:gd name="connsiteX81" fmla="*/ 272143 w 3485739"/>
              <a:gd name="connsiteY81" fmla="*/ 1306286 h 2764972"/>
              <a:gd name="connsiteX82" fmla="*/ 250371 w 3485739"/>
              <a:gd name="connsiteY82" fmla="*/ 1393372 h 2764972"/>
              <a:gd name="connsiteX83" fmla="*/ 239486 w 3485739"/>
              <a:gd name="connsiteY83" fmla="*/ 1436914 h 2764972"/>
              <a:gd name="connsiteX84" fmla="*/ 206829 w 3485739"/>
              <a:gd name="connsiteY84" fmla="*/ 1534886 h 2764972"/>
              <a:gd name="connsiteX85" fmla="*/ 195943 w 3485739"/>
              <a:gd name="connsiteY85" fmla="*/ 1567543 h 2764972"/>
              <a:gd name="connsiteX86" fmla="*/ 185057 w 3485739"/>
              <a:gd name="connsiteY86" fmla="*/ 1611086 h 2764972"/>
              <a:gd name="connsiteX87" fmla="*/ 152400 w 3485739"/>
              <a:gd name="connsiteY87" fmla="*/ 1709057 h 2764972"/>
              <a:gd name="connsiteX88" fmla="*/ 130629 w 3485739"/>
              <a:gd name="connsiteY88" fmla="*/ 1774372 h 2764972"/>
              <a:gd name="connsiteX89" fmla="*/ 119743 w 3485739"/>
              <a:gd name="connsiteY89" fmla="*/ 1807029 h 2764972"/>
              <a:gd name="connsiteX90" fmla="*/ 97971 w 3485739"/>
              <a:gd name="connsiteY90" fmla="*/ 1883229 h 2764972"/>
              <a:gd name="connsiteX91" fmla="*/ 76200 w 3485739"/>
              <a:gd name="connsiteY91" fmla="*/ 1915886 h 2764972"/>
              <a:gd name="connsiteX92" fmla="*/ 54429 w 3485739"/>
              <a:gd name="connsiteY92" fmla="*/ 1981200 h 2764972"/>
              <a:gd name="connsiteX93" fmla="*/ 43543 w 3485739"/>
              <a:gd name="connsiteY93" fmla="*/ 2013857 h 2764972"/>
              <a:gd name="connsiteX94" fmla="*/ 10886 w 3485739"/>
              <a:gd name="connsiteY94" fmla="*/ 2111829 h 2764972"/>
              <a:gd name="connsiteX95" fmla="*/ 0 w 3485739"/>
              <a:gd name="connsiteY95" fmla="*/ 2177143 h 2764972"/>
              <a:gd name="connsiteX96" fmla="*/ 21771 w 3485739"/>
              <a:gd name="connsiteY96" fmla="*/ 2373086 h 2764972"/>
              <a:gd name="connsiteX97" fmla="*/ 65314 w 3485739"/>
              <a:gd name="connsiteY97" fmla="*/ 2383972 h 2764972"/>
              <a:gd name="connsiteX98" fmla="*/ 119743 w 3485739"/>
              <a:gd name="connsiteY98" fmla="*/ 2405743 h 2764972"/>
              <a:gd name="connsiteX99" fmla="*/ 195943 w 3485739"/>
              <a:gd name="connsiteY99" fmla="*/ 2427514 h 2764972"/>
              <a:gd name="connsiteX100" fmla="*/ 293914 w 3485739"/>
              <a:gd name="connsiteY100" fmla="*/ 2460172 h 2764972"/>
              <a:gd name="connsiteX101" fmla="*/ 348343 w 3485739"/>
              <a:gd name="connsiteY101" fmla="*/ 2471057 h 2764972"/>
              <a:gd name="connsiteX102" fmla="*/ 381000 w 3485739"/>
              <a:gd name="connsiteY102" fmla="*/ 2481943 h 2764972"/>
              <a:gd name="connsiteX103" fmla="*/ 489857 w 3485739"/>
              <a:gd name="connsiteY103" fmla="*/ 2492829 h 2764972"/>
              <a:gd name="connsiteX104" fmla="*/ 555171 w 3485739"/>
              <a:gd name="connsiteY104" fmla="*/ 2503714 h 2764972"/>
              <a:gd name="connsiteX105" fmla="*/ 751114 w 3485739"/>
              <a:gd name="connsiteY105" fmla="*/ 2525486 h 2764972"/>
              <a:gd name="connsiteX106" fmla="*/ 816429 w 3485739"/>
              <a:gd name="connsiteY106" fmla="*/ 2536372 h 2764972"/>
              <a:gd name="connsiteX107" fmla="*/ 849086 w 3485739"/>
              <a:gd name="connsiteY107" fmla="*/ 2547257 h 2764972"/>
              <a:gd name="connsiteX108" fmla="*/ 936171 w 3485739"/>
              <a:gd name="connsiteY108" fmla="*/ 2558143 h 2764972"/>
              <a:gd name="connsiteX109" fmla="*/ 1045029 w 3485739"/>
              <a:gd name="connsiteY109" fmla="*/ 2590800 h 2764972"/>
              <a:gd name="connsiteX110" fmla="*/ 1077686 w 3485739"/>
              <a:gd name="connsiteY110" fmla="*/ 2601686 h 2764972"/>
              <a:gd name="connsiteX111" fmla="*/ 1175657 w 3485739"/>
              <a:gd name="connsiteY111" fmla="*/ 2612572 h 2764972"/>
              <a:gd name="connsiteX112" fmla="*/ 1273629 w 3485739"/>
              <a:gd name="connsiteY112" fmla="*/ 2634343 h 2764972"/>
              <a:gd name="connsiteX113" fmla="*/ 1436914 w 3485739"/>
              <a:gd name="connsiteY113" fmla="*/ 2645229 h 2764972"/>
              <a:gd name="connsiteX114" fmla="*/ 1502229 w 3485739"/>
              <a:gd name="connsiteY114" fmla="*/ 2667000 h 2764972"/>
              <a:gd name="connsiteX115" fmla="*/ 1567543 w 3485739"/>
              <a:gd name="connsiteY115" fmla="*/ 2677886 h 2764972"/>
              <a:gd name="connsiteX116" fmla="*/ 1611086 w 3485739"/>
              <a:gd name="connsiteY116" fmla="*/ 2688772 h 2764972"/>
              <a:gd name="connsiteX117" fmla="*/ 1665514 w 3485739"/>
              <a:gd name="connsiteY117" fmla="*/ 2699657 h 2764972"/>
              <a:gd name="connsiteX118" fmla="*/ 1709057 w 3485739"/>
              <a:gd name="connsiteY118" fmla="*/ 2710543 h 2764972"/>
              <a:gd name="connsiteX119" fmla="*/ 1817914 w 3485739"/>
              <a:gd name="connsiteY119" fmla="*/ 2743200 h 2764972"/>
              <a:gd name="connsiteX120" fmla="*/ 2209800 w 3485739"/>
              <a:gd name="connsiteY120" fmla="*/ 2764972 h 2764972"/>
              <a:gd name="connsiteX121" fmla="*/ 2318657 w 3485739"/>
              <a:gd name="connsiteY121" fmla="*/ 2754086 h 2764972"/>
              <a:gd name="connsiteX122" fmla="*/ 2340429 w 3485739"/>
              <a:gd name="connsiteY122" fmla="*/ 2732314 h 2764972"/>
              <a:gd name="connsiteX123" fmla="*/ 2373086 w 3485739"/>
              <a:gd name="connsiteY123" fmla="*/ 2710543 h 2764972"/>
              <a:gd name="connsiteX124" fmla="*/ 2405743 w 3485739"/>
              <a:gd name="connsiteY124" fmla="*/ 2656114 h 2764972"/>
              <a:gd name="connsiteX125" fmla="*/ 2383971 w 3485739"/>
              <a:gd name="connsiteY125" fmla="*/ 2623457 h 276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3485739" h="2764972">
                <a:moveTo>
                  <a:pt x="2383971" y="2623457"/>
                </a:moveTo>
                <a:cubicBezTo>
                  <a:pt x="2394857" y="2612571"/>
                  <a:pt x="2442561" y="2603012"/>
                  <a:pt x="2471057" y="2590800"/>
                </a:cubicBezTo>
                <a:cubicBezTo>
                  <a:pt x="2493430" y="2581212"/>
                  <a:pt x="2513495" y="2566461"/>
                  <a:pt x="2536371" y="2558143"/>
                </a:cubicBezTo>
                <a:cubicBezTo>
                  <a:pt x="2553759" y="2551820"/>
                  <a:pt x="2572850" y="2551744"/>
                  <a:pt x="2590800" y="2547257"/>
                </a:cubicBezTo>
                <a:cubicBezTo>
                  <a:pt x="2601932" y="2544474"/>
                  <a:pt x="2612571" y="2540000"/>
                  <a:pt x="2623457" y="2536372"/>
                </a:cubicBezTo>
                <a:cubicBezTo>
                  <a:pt x="2634343" y="2529115"/>
                  <a:pt x="2644412" y="2520451"/>
                  <a:pt x="2656114" y="2514600"/>
                </a:cubicBezTo>
                <a:cubicBezTo>
                  <a:pt x="2673592" y="2505861"/>
                  <a:pt x="2693577" y="2502524"/>
                  <a:pt x="2710543" y="2492829"/>
                </a:cubicBezTo>
                <a:cubicBezTo>
                  <a:pt x="2719454" y="2487737"/>
                  <a:pt x="2723134" y="2475647"/>
                  <a:pt x="2732314" y="2471057"/>
                </a:cubicBezTo>
                <a:cubicBezTo>
                  <a:pt x="2745695" y="2464366"/>
                  <a:pt x="2761472" y="2464282"/>
                  <a:pt x="2775857" y="2460172"/>
                </a:cubicBezTo>
                <a:cubicBezTo>
                  <a:pt x="2786890" y="2457020"/>
                  <a:pt x="2797628" y="2452915"/>
                  <a:pt x="2808514" y="2449286"/>
                </a:cubicBezTo>
                <a:cubicBezTo>
                  <a:pt x="2848289" y="2389625"/>
                  <a:pt x="2818584" y="2422480"/>
                  <a:pt x="2917371" y="2373086"/>
                </a:cubicBezTo>
                <a:cubicBezTo>
                  <a:pt x="2926551" y="2368496"/>
                  <a:pt x="2930342" y="2356594"/>
                  <a:pt x="2939143" y="2351314"/>
                </a:cubicBezTo>
                <a:cubicBezTo>
                  <a:pt x="2948982" y="2345411"/>
                  <a:pt x="2960914" y="2344057"/>
                  <a:pt x="2971800" y="2340429"/>
                </a:cubicBezTo>
                <a:cubicBezTo>
                  <a:pt x="3023457" y="2288772"/>
                  <a:pt x="2995870" y="2303377"/>
                  <a:pt x="3048000" y="2286000"/>
                </a:cubicBezTo>
                <a:cubicBezTo>
                  <a:pt x="3058886" y="2275114"/>
                  <a:pt x="3071206" y="2265495"/>
                  <a:pt x="3080657" y="2253343"/>
                </a:cubicBezTo>
                <a:cubicBezTo>
                  <a:pt x="3096721" y="2232689"/>
                  <a:pt x="3105698" y="2206532"/>
                  <a:pt x="3124200" y="2188029"/>
                </a:cubicBezTo>
                <a:cubicBezTo>
                  <a:pt x="3131457" y="2180772"/>
                  <a:pt x="3139560" y="2174271"/>
                  <a:pt x="3145971" y="2166257"/>
                </a:cubicBezTo>
                <a:cubicBezTo>
                  <a:pt x="3154144" y="2156041"/>
                  <a:pt x="3158492" y="2142851"/>
                  <a:pt x="3167743" y="2133600"/>
                </a:cubicBezTo>
                <a:cubicBezTo>
                  <a:pt x="3176994" y="2124349"/>
                  <a:pt x="3190349" y="2120204"/>
                  <a:pt x="3200400" y="2111829"/>
                </a:cubicBezTo>
                <a:cubicBezTo>
                  <a:pt x="3212227" y="2101974"/>
                  <a:pt x="3222171" y="2090058"/>
                  <a:pt x="3233057" y="2079172"/>
                </a:cubicBezTo>
                <a:cubicBezTo>
                  <a:pt x="3269072" y="1971128"/>
                  <a:pt x="3208648" y="2136172"/>
                  <a:pt x="3276600" y="2013857"/>
                </a:cubicBezTo>
                <a:cubicBezTo>
                  <a:pt x="3287745" y="1993796"/>
                  <a:pt x="3291114" y="1970314"/>
                  <a:pt x="3298371" y="1948543"/>
                </a:cubicBezTo>
                <a:cubicBezTo>
                  <a:pt x="3302508" y="1936131"/>
                  <a:pt x="3314829" y="1927841"/>
                  <a:pt x="3320143" y="1915886"/>
                </a:cubicBezTo>
                <a:cubicBezTo>
                  <a:pt x="3340837" y="1869326"/>
                  <a:pt x="3340135" y="1851357"/>
                  <a:pt x="3352800" y="1807029"/>
                </a:cubicBezTo>
                <a:cubicBezTo>
                  <a:pt x="3363478" y="1769657"/>
                  <a:pt x="3366106" y="1769532"/>
                  <a:pt x="3385457" y="1730829"/>
                </a:cubicBezTo>
                <a:cubicBezTo>
                  <a:pt x="3394631" y="1684960"/>
                  <a:pt x="3392361" y="1671486"/>
                  <a:pt x="3418114" y="1632857"/>
                </a:cubicBezTo>
                <a:cubicBezTo>
                  <a:pt x="3423807" y="1624318"/>
                  <a:pt x="3432629" y="1618343"/>
                  <a:pt x="3439886" y="1611086"/>
                </a:cubicBezTo>
                <a:lnTo>
                  <a:pt x="3461657" y="1545772"/>
                </a:lnTo>
                <a:lnTo>
                  <a:pt x="3472543" y="1513114"/>
                </a:lnTo>
                <a:cubicBezTo>
                  <a:pt x="3489783" y="1340716"/>
                  <a:pt x="3490489" y="1385271"/>
                  <a:pt x="3472543" y="1143000"/>
                </a:cubicBezTo>
                <a:cubicBezTo>
                  <a:pt x="3471695" y="1131557"/>
                  <a:pt x="3464809" y="1121376"/>
                  <a:pt x="3461657" y="1110343"/>
                </a:cubicBezTo>
                <a:cubicBezTo>
                  <a:pt x="3440116" y="1034953"/>
                  <a:pt x="3466605" y="1090551"/>
                  <a:pt x="3407229" y="1001486"/>
                </a:cubicBezTo>
                <a:cubicBezTo>
                  <a:pt x="3392997" y="980137"/>
                  <a:pt x="3352800" y="947057"/>
                  <a:pt x="3352800" y="947057"/>
                </a:cubicBezTo>
                <a:cubicBezTo>
                  <a:pt x="3349171" y="936171"/>
                  <a:pt x="3349082" y="923360"/>
                  <a:pt x="3341914" y="914400"/>
                </a:cubicBezTo>
                <a:cubicBezTo>
                  <a:pt x="3326567" y="895217"/>
                  <a:pt x="3298112" y="888914"/>
                  <a:pt x="3276600" y="881743"/>
                </a:cubicBezTo>
                <a:cubicBezTo>
                  <a:pt x="3262086" y="870857"/>
                  <a:pt x="3250143" y="855188"/>
                  <a:pt x="3233057" y="849086"/>
                </a:cubicBezTo>
                <a:cubicBezTo>
                  <a:pt x="3186144" y="832331"/>
                  <a:pt x="3077365" y="821223"/>
                  <a:pt x="3026229" y="816429"/>
                </a:cubicBezTo>
                <a:lnTo>
                  <a:pt x="2775857" y="794657"/>
                </a:lnTo>
                <a:cubicBezTo>
                  <a:pt x="2757714" y="791029"/>
                  <a:pt x="2739379" y="788259"/>
                  <a:pt x="2721429" y="783772"/>
                </a:cubicBezTo>
                <a:cubicBezTo>
                  <a:pt x="2710297" y="780989"/>
                  <a:pt x="2699804" y="776038"/>
                  <a:pt x="2688771" y="772886"/>
                </a:cubicBezTo>
                <a:cubicBezTo>
                  <a:pt x="2674386" y="768776"/>
                  <a:pt x="2659559" y="766299"/>
                  <a:pt x="2645229" y="762000"/>
                </a:cubicBezTo>
                <a:cubicBezTo>
                  <a:pt x="2645182" y="761986"/>
                  <a:pt x="2563609" y="734794"/>
                  <a:pt x="2547257" y="729343"/>
                </a:cubicBezTo>
                <a:cubicBezTo>
                  <a:pt x="2522434" y="721068"/>
                  <a:pt x="2500446" y="704302"/>
                  <a:pt x="2481943" y="685800"/>
                </a:cubicBezTo>
                <a:cubicBezTo>
                  <a:pt x="2474686" y="678543"/>
                  <a:pt x="2469351" y="668619"/>
                  <a:pt x="2460171" y="664029"/>
                </a:cubicBezTo>
                <a:cubicBezTo>
                  <a:pt x="2439645" y="653766"/>
                  <a:pt x="2416628" y="649514"/>
                  <a:pt x="2394857" y="642257"/>
                </a:cubicBezTo>
                <a:cubicBezTo>
                  <a:pt x="2370034" y="633982"/>
                  <a:pt x="2354366" y="606988"/>
                  <a:pt x="2329543" y="598714"/>
                </a:cubicBezTo>
                <a:cubicBezTo>
                  <a:pt x="2318657" y="595086"/>
                  <a:pt x="2307433" y="592349"/>
                  <a:pt x="2296886" y="587829"/>
                </a:cubicBezTo>
                <a:cubicBezTo>
                  <a:pt x="2238817" y="562943"/>
                  <a:pt x="2271752" y="569762"/>
                  <a:pt x="2220686" y="555172"/>
                </a:cubicBezTo>
                <a:cubicBezTo>
                  <a:pt x="2204409" y="550521"/>
                  <a:pt x="2161887" y="542100"/>
                  <a:pt x="2144486" y="533400"/>
                </a:cubicBezTo>
                <a:cubicBezTo>
                  <a:pt x="2060079" y="491197"/>
                  <a:pt x="2161256" y="528105"/>
                  <a:pt x="2079171" y="500743"/>
                </a:cubicBezTo>
                <a:lnTo>
                  <a:pt x="2024743" y="446314"/>
                </a:lnTo>
                <a:cubicBezTo>
                  <a:pt x="2016629" y="438200"/>
                  <a:pt x="2018989" y="423920"/>
                  <a:pt x="2013857" y="413657"/>
                </a:cubicBezTo>
                <a:cubicBezTo>
                  <a:pt x="2008006" y="401955"/>
                  <a:pt x="1997937" y="392702"/>
                  <a:pt x="1992086" y="381000"/>
                </a:cubicBezTo>
                <a:cubicBezTo>
                  <a:pt x="1986954" y="370737"/>
                  <a:pt x="1986332" y="358606"/>
                  <a:pt x="1981200" y="348343"/>
                </a:cubicBezTo>
                <a:cubicBezTo>
                  <a:pt x="1967467" y="320878"/>
                  <a:pt x="1957908" y="314165"/>
                  <a:pt x="1937657" y="293914"/>
                </a:cubicBezTo>
                <a:cubicBezTo>
                  <a:pt x="1920390" y="242114"/>
                  <a:pt x="1938877" y="275297"/>
                  <a:pt x="1894114" y="239486"/>
                </a:cubicBezTo>
                <a:cubicBezTo>
                  <a:pt x="1886100" y="233075"/>
                  <a:pt x="1881523" y="222304"/>
                  <a:pt x="1872343" y="217714"/>
                </a:cubicBezTo>
                <a:cubicBezTo>
                  <a:pt x="1792738" y="177911"/>
                  <a:pt x="1693784" y="189651"/>
                  <a:pt x="1611086" y="185057"/>
                </a:cubicBezTo>
                <a:cubicBezTo>
                  <a:pt x="1553029" y="177800"/>
                  <a:pt x="1493676" y="177477"/>
                  <a:pt x="1436914" y="163286"/>
                </a:cubicBezTo>
                <a:cubicBezTo>
                  <a:pt x="1422400" y="159657"/>
                  <a:pt x="1408042" y="155334"/>
                  <a:pt x="1393371" y="152400"/>
                </a:cubicBezTo>
                <a:cubicBezTo>
                  <a:pt x="1355598" y="144845"/>
                  <a:pt x="1288470" y="135859"/>
                  <a:pt x="1251857" y="130629"/>
                </a:cubicBezTo>
                <a:cubicBezTo>
                  <a:pt x="1240971" y="127000"/>
                  <a:pt x="1230401" y="122232"/>
                  <a:pt x="1219200" y="119743"/>
                </a:cubicBezTo>
                <a:cubicBezTo>
                  <a:pt x="1159208" y="106411"/>
                  <a:pt x="1080024" y="101311"/>
                  <a:pt x="1023257" y="97972"/>
                </a:cubicBezTo>
                <a:cubicBezTo>
                  <a:pt x="943484" y="93280"/>
                  <a:pt x="863600" y="90715"/>
                  <a:pt x="783771" y="87086"/>
                </a:cubicBezTo>
                <a:cubicBezTo>
                  <a:pt x="762000" y="83457"/>
                  <a:pt x="739870" y="81553"/>
                  <a:pt x="718457" y="76200"/>
                </a:cubicBezTo>
                <a:cubicBezTo>
                  <a:pt x="696193" y="70634"/>
                  <a:pt x="653143" y="54429"/>
                  <a:pt x="653143" y="54429"/>
                </a:cubicBezTo>
                <a:cubicBezTo>
                  <a:pt x="645886" y="47172"/>
                  <a:pt x="640551" y="37247"/>
                  <a:pt x="631371" y="32657"/>
                </a:cubicBezTo>
                <a:cubicBezTo>
                  <a:pt x="617990" y="25966"/>
                  <a:pt x="602214" y="25882"/>
                  <a:pt x="587829" y="21772"/>
                </a:cubicBezTo>
                <a:cubicBezTo>
                  <a:pt x="496279" y="-4385"/>
                  <a:pt x="633015" y="17373"/>
                  <a:pt x="424543" y="0"/>
                </a:cubicBezTo>
                <a:cubicBezTo>
                  <a:pt x="421832" y="542"/>
                  <a:pt x="348615" y="12845"/>
                  <a:pt x="337457" y="21772"/>
                </a:cubicBezTo>
                <a:cubicBezTo>
                  <a:pt x="327241" y="29945"/>
                  <a:pt x="320999" y="42474"/>
                  <a:pt x="315686" y="54429"/>
                </a:cubicBezTo>
                <a:cubicBezTo>
                  <a:pt x="306365" y="75400"/>
                  <a:pt x="293914" y="119743"/>
                  <a:pt x="293914" y="119743"/>
                </a:cubicBezTo>
                <a:cubicBezTo>
                  <a:pt x="297543" y="199572"/>
                  <a:pt x="296287" y="279773"/>
                  <a:pt x="304800" y="359229"/>
                </a:cubicBezTo>
                <a:cubicBezTo>
                  <a:pt x="304801" y="359234"/>
                  <a:pt x="332013" y="440869"/>
                  <a:pt x="337457" y="457200"/>
                </a:cubicBezTo>
                <a:lnTo>
                  <a:pt x="348343" y="489857"/>
                </a:lnTo>
                <a:cubicBezTo>
                  <a:pt x="351972" y="613229"/>
                  <a:pt x="359229" y="736547"/>
                  <a:pt x="359229" y="859972"/>
                </a:cubicBezTo>
                <a:cubicBezTo>
                  <a:pt x="359229" y="939883"/>
                  <a:pt x="354716" y="1019801"/>
                  <a:pt x="348343" y="1099457"/>
                </a:cubicBezTo>
                <a:cubicBezTo>
                  <a:pt x="347428" y="1110895"/>
                  <a:pt x="340609" y="1121081"/>
                  <a:pt x="337457" y="1132114"/>
                </a:cubicBezTo>
                <a:cubicBezTo>
                  <a:pt x="333347" y="1146499"/>
                  <a:pt x="330870" y="1161327"/>
                  <a:pt x="326571" y="1175657"/>
                </a:cubicBezTo>
                <a:cubicBezTo>
                  <a:pt x="319977" y="1197638"/>
                  <a:pt x="312057" y="1219200"/>
                  <a:pt x="304800" y="1240972"/>
                </a:cubicBezTo>
                <a:cubicBezTo>
                  <a:pt x="301171" y="1251858"/>
                  <a:pt x="300279" y="1264082"/>
                  <a:pt x="293914" y="1273629"/>
                </a:cubicBezTo>
                <a:lnTo>
                  <a:pt x="272143" y="1306286"/>
                </a:lnTo>
                <a:lnTo>
                  <a:pt x="250371" y="1393372"/>
                </a:lnTo>
                <a:cubicBezTo>
                  <a:pt x="246743" y="1407886"/>
                  <a:pt x="244217" y="1422721"/>
                  <a:pt x="239486" y="1436914"/>
                </a:cubicBezTo>
                <a:lnTo>
                  <a:pt x="206829" y="1534886"/>
                </a:lnTo>
                <a:cubicBezTo>
                  <a:pt x="203200" y="1545772"/>
                  <a:pt x="198726" y="1556411"/>
                  <a:pt x="195943" y="1567543"/>
                </a:cubicBezTo>
                <a:cubicBezTo>
                  <a:pt x="192314" y="1582057"/>
                  <a:pt x="189356" y="1596756"/>
                  <a:pt x="185057" y="1611086"/>
                </a:cubicBezTo>
                <a:cubicBezTo>
                  <a:pt x="185047" y="1611121"/>
                  <a:pt x="157849" y="1692711"/>
                  <a:pt x="152400" y="1709057"/>
                </a:cubicBezTo>
                <a:lnTo>
                  <a:pt x="130629" y="1774372"/>
                </a:lnTo>
                <a:cubicBezTo>
                  <a:pt x="127001" y="1785258"/>
                  <a:pt x="122526" y="1795897"/>
                  <a:pt x="119743" y="1807029"/>
                </a:cubicBezTo>
                <a:cubicBezTo>
                  <a:pt x="116255" y="1820982"/>
                  <a:pt x="105780" y="1867611"/>
                  <a:pt x="97971" y="1883229"/>
                </a:cubicBezTo>
                <a:cubicBezTo>
                  <a:pt x="92120" y="1894931"/>
                  <a:pt x="81513" y="1903931"/>
                  <a:pt x="76200" y="1915886"/>
                </a:cubicBezTo>
                <a:cubicBezTo>
                  <a:pt x="66880" y="1936857"/>
                  <a:pt x="61686" y="1959429"/>
                  <a:pt x="54429" y="1981200"/>
                </a:cubicBezTo>
                <a:lnTo>
                  <a:pt x="43543" y="2013857"/>
                </a:lnTo>
                <a:lnTo>
                  <a:pt x="10886" y="2111829"/>
                </a:lnTo>
                <a:cubicBezTo>
                  <a:pt x="3907" y="2132768"/>
                  <a:pt x="3629" y="2155372"/>
                  <a:pt x="0" y="2177143"/>
                </a:cubicBezTo>
                <a:cubicBezTo>
                  <a:pt x="7257" y="2242457"/>
                  <a:pt x="1982" y="2310420"/>
                  <a:pt x="21771" y="2373086"/>
                </a:cubicBezTo>
                <a:cubicBezTo>
                  <a:pt x="26276" y="2387353"/>
                  <a:pt x="51121" y="2379241"/>
                  <a:pt x="65314" y="2383972"/>
                </a:cubicBezTo>
                <a:cubicBezTo>
                  <a:pt x="83852" y="2390151"/>
                  <a:pt x="101447" y="2398882"/>
                  <a:pt x="119743" y="2405743"/>
                </a:cubicBezTo>
                <a:cubicBezTo>
                  <a:pt x="168538" y="2424041"/>
                  <a:pt x="138732" y="2410351"/>
                  <a:pt x="195943" y="2427514"/>
                </a:cubicBezTo>
                <a:lnTo>
                  <a:pt x="293914" y="2460172"/>
                </a:lnTo>
                <a:cubicBezTo>
                  <a:pt x="311467" y="2466023"/>
                  <a:pt x="330393" y="2466570"/>
                  <a:pt x="348343" y="2471057"/>
                </a:cubicBezTo>
                <a:cubicBezTo>
                  <a:pt x="359475" y="2473840"/>
                  <a:pt x="369659" y="2480198"/>
                  <a:pt x="381000" y="2481943"/>
                </a:cubicBezTo>
                <a:cubicBezTo>
                  <a:pt x="417043" y="2487488"/>
                  <a:pt x="453672" y="2488306"/>
                  <a:pt x="489857" y="2492829"/>
                </a:cubicBezTo>
                <a:cubicBezTo>
                  <a:pt x="511758" y="2495567"/>
                  <a:pt x="533270" y="2500976"/>
                  <a:pt x="555171" y="2503714"/>
                </a:cubicBezTo>
                <a:cubicBezTo>
                  <a:pt x="620380" y="2511865"/>
                  <a:pt x="686292" y="2514682"/>
                  <a:pt x="751114" y="2525486"/>
                </a:cubicBezTo>
                <a:cubicBezTo>
                  <a:pt x="772886" y="2529115"/>
                  <a:pt x="794883" y="2531584"/>
                  <a:pt x="816429" y="2536372"/>
                </a:cubicBezTo>
                <a:cubicBezTo>
                  <a:pt x="827630" y="2538861"/>
                  <a:pt x="837797" y="2545204"/>
                  <a:pt x="849086" y="2547257"/>
                </a:cubicBezTo>
                <a:cubicBezTo>
                  <a:pt x="877868" y="2552490"/>
                  <a:pt x="907143" y="2554514"/>
                  <a:pt x="936171" y="2558143"/>
                </a:cubicBezTo>
                <a:cubicBezTo>
                  <a:pt x="1091419" y="2609891"/>
                  <a:pt x="929846" y="2557890"/>
                  <a:pt x="1045029" y="2590800"/>
                </a:cubicBezTo>
                <a:cubicBezTo>
                  <a:pt x="1056062" y="2593952"/>
                  <a:pt x="1066368" y="2599800"/>
                  <a:pt x="1077686" y="2601686"/>
                </a:cubicBezTo>
                <a:cubicBezTo>
                  <a:pt x="1110097" y="2607088"/>
                  <a:pt x="1143000" y="2608943"/>
                  <a:pt x="1175657" y="2612572"/>
                </a:cubicBezTo>
                <a:cubicBezTo>
                  <a:pt x="1199895" y="2618631"/>
                  <a:pt x="1250602" y="2632040"/>
                  <a:pt x="1273629" y="2634343"/>
                </a:cubicBezTo>
                <a:cubicBezTo>
                  <a:pt x="1327907" y="2639771"/>
                  <a:pt x="1382486" y="2641600"/>
                  <a:pt x="1436914" y="2645229"/>
                </a:cubicBezTo>
                <a:cubicBezTo>
                  <a:pt x="1458686" y="2652486"/>
                  <a:pt x="1479592" y="2663227"/>
                  <a:pt x="1502229" y="2667000"/>
                </a:cubicBezTo>
                <a:cubicBezTo>
                  <a:pt x="1524000" y="2670629"/>
                  <a:pt x="1545900" y="2673557"/>
                  <a:pt x="1567543" y="2677886"/>
                </a:cubicBezTo>
                <a:cubicBezTo>
                  <a:pt x="1582214" y="2680820"/>
                  <a:pt x="1596481" y="2685527"/>
                  <a:pt x="1611086" y="2688772"/>
                </a:cubicBezTo>
                <a:cubicBezTo>
                  <a:pt x="1629147" y="2692786"/>
                  <a:pt x="1647453" y="2695643"/>
                  <a:pt x="1665514" y="2699657"/>
                </a:cubicBezTo>
                <a:cubicBezTo>
                  <a:pt x="1680119" y="2702902"/>
                  <a:pt x="1694727" y="2706244"/>
                  <a:pt x="1709057" y="2710543"/>
                </a:cubicBezTo>
                <a:cubicBezTo>
                  <a:pt x="1740283" y="2719911"/>
                  <a:pt x="1783583" y="2737918"/>
                  <a:pt x="1817914" y="2743200"/>
                </a:cubicBezTo>
                <a:cubicBezTo>
                  <a:pt x="1941833" y="2762265"/>
                  <a:pt x="2096359" y="2760770"/>
                  <a:pt x="2209800" y="2764972"/>
                </a:cubicBezTo>
                <a:cubicBezTo>
                  <a:pt x="2246086" y="2761343"/>
                  <a:pt x="2283279" y="2762931"/>
                  <a:pt x="2318657" y="2754086"/>
                </a:cubicBezTo>
                <a:cubicBezTo>
                  <a:pt x="2328614" y="2751597"/>
                  <a:pt x="2332415" y="2738725"/>
                  <a:pt x="2340429" y="2732314"/>
                </a:cubicBezTo>
                <a:cubicBezTo>
                  <a:pt x="2350645" y="2724141"/>
                  <a:pt x="2362200" y="2717800"/>
                  <a:pt x="2373086" y="2710543"/>
                </a:cubicBezTo>
                <a:cubicBezTo>
                  <a:pt x="2391989" y="2653830"/>
                  <a:pt x="2371588" y="2698808"/>
                  <a:pt x="2405743" y="2656114"/>
                </a:cubicBezTo>
                <a:cubicBezTo>
                  <a:pt x="2413916" y="2645898"/>
                  <a:pt x="2373085" y="2634343"/>
                  <a:pt x="2383971" y="2623457"/>
                </a:cubicBezTo>
                <a:close/>
              </a:path>
            </a:pathLst>
          </a:cu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427" name="171 CuadroTexto"/>
          <p:cNvSpPr txBox="1">
            <a:spLocks noChangeArrowheads="1"/>
          </p:cNvSpPr>
          <p:nvPr/>
        </p:nvSpPr>
        <p:spPr bwMode="auto">
          <a:xfrm>
            <a:off x="2541588" y="82550"/>
            <a:ext cx="2281237" cy="768350"/>
          </a:xfrm>
          <a:prstGeom prst="rect">
            <a:avLst/>
          </a:prstGeom>
          <a:solidFill>
            <a:schemeClr val="bg1"/>
          </a:solidFill>
          <a:ln w="9525">
            <a:noFill/>
            <a:miter lim="800000"/>
            <a:headEnd/>
            <a:tailEnd/>
          </a:ln>
        </p:spPr>
        <p:txBody>
          <a:bodyPr>
            <a:spAutoFit/>
          </a:bodyPr>
          <a:lstStyle/>
          <a:p>
            <a:pPr algn="ctr"/>
            <a:r>
              <a:rPr lang="en-US" sz="4400" b="1">
                <a:latin typeface="Arial" pitchFamily="34" charset="0"/>
              </a:rPr>
              <a:t>COPD</a:t>
            </a:r>
          </a:p>
        </p:txBody>
      </p:sp>
      <p:sp>
        <p:nvSpPr>
          <p:cNvPr id="2" name="1 CuadroTexto"/>
          <p:cNvSpPr txBox="1">
            <a:spLocks noChangeArrowheads="1"/>
          </p:cNvSpPr>
          <p:nvPr/>
        </p:nvSpPr>
        <p:spPr bwMode="auto">
          <a:xfrm>
            <a:off x="1257300" y="738188"/>
            <a:ext cx="1500188" cy="369887"/>
          </a:xfrm>
          <a:prstGeom prst="rect">
            <a:avLst/>
          </a:prstGeom>
          <a:noFill/>
          <a:ln w="28575">
            <a:solidFill>
              <a:schemeClr val="tx1"/>
            </a:solidFill>
            <a:prstDash val="sysDash"/>
            <a:miter lim="800000"/>
            <a:headEnd/>
            <a:tailEnd/>
          </a:ln>
        </p:spPr>
        <p:txBody>
          <a:bodyPr>
            <a:spAutoFit/>
          </a:bodyPr>
          <a:lstStyle/>
          <a:p>
            <a:r>
              <a:rPr lang="es-ES" b="1">
                <a:latin typeface="Arial" pitchFamily="34" charset="0"/>
              </a:rPr>
              <a:t>Phenotypes</a:t>
            </a:r>
          </a:p>
        </p:txBody>
      </p:sp>
      <p:sp>
        <p:nvSpPr>
          <p:cNvPr id="14429" name="88 CuadroTexto"/>
          <p:cNvSpPr txBox="1">
            <a:spLocks noChangeArrowheads="1"/>
          </p:cNvSpPr>
          <p:nvPr/>
        </p:nvSpPr>
        <p:spPr bwMode="auto">
          <a:xfrm>
            <a:off x="6956425" y="6515100"/>
            <a:ext cx="2224088" cy="369888"/>
          </a:xfrm>
          <a:prstGeom prst="rect">
            <a:avLst/>
          </a:prstGeom>
          <a:noFill/>
          <a:ln w="9525">
            <a:noFill/>
            <a:miter lim="800000"/>
            <a:headEnd/>
            <a:tailEnd/>
          </a:ln>
        </p:spPr>
        <p:txBody>
          <a:bodyPr wrap="none">
            <a:spAutoFit/>
          </a:bodyPr>
          <a:lstStyle/>
          <a:p>
            <a:r>
              <a:rPr lang="es-ES"/>
              <a:t>Agusti A. </a:t>
            </a:r>
            <a:r>
              <a:rPr lang="es-ES" i="1"/>
              <a:t>Thorax</a:t>
            </a:r>
            <a:r>
              <a:rPr lang="es-ES"/>
              <a:t> 2014</a:t>
            </a:r>
          </a:p>
        </p:txBody>
      </p:sp>
    </p:spTree>
    <p:extLst>
      <p:ext uri="{BB962C8B-B14F-4D97-AF65-F5344CB8AC3E}">
        <p14:creationId xmlns:p14="http://schemas.microsoft.com/office/powerpoint/2010/main" val="208415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down)">
                                      <p:cBhvr>
                                        <p:cTn id="10" dur="500"/>
                                        <p:tgtEl>
                                          <p:spTgt spid="95"/>
                                        </p:tgtEl>
                                      </p:cBhvr>
                                    </p:animEffect>
                                  </p:childTnLst>
                                </p:cTn>
                              </p:par>
                              <p:par>
                                <p:cTn id="11" presetID="22" presetClass="entr" presetSubtype="4"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wipe(down)">
                                      <p:cBhvr>
                                        <p:cTn id="13" dur="500"/>
                                        <p:tgtEl>
                                          <p:spTgt spid="94"/>
                                        </p:tgtEl>
                                      </p:cBhvr>
                                    </p:animEffect>
                                  </p:childTnLst>
                                </p:cTn>
                              </p:par>
                              <p:par>
                                <p:cTn id="14" presetID="22" presetClass="entr" presetSubtype="4"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wipe(down)">
                                      <p:cBhvr>
                                        <p:cTn id="16" dur="500"/>
                                        <p:tgtEl>
                                          <p:spTgt spid="96"/>
                                        </p:tgtEl>
                                      </p:cBhvr>
                                    </p:animEffect>
                                  </p:childTnLst>
                                </p:cTn>
                              </p:par>
                              <p:par>
                                <p:cTn id="17" presetID="22" presetClass="entr" presetSubtype="4"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wipe(down)">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a:spLocks/>
          </p:cNvSpPr>
          <p:nvPr/>
        </p:nvSpPr>
        <p:spPr>
          <a:xfrm>
            <a:off x="2692400" y="2974975"/>
            <a:ext cx="392113" cy="414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grpSp>
        <p:nvGrpSpPr>
          <p:cNvPr id="3" name="5 Grupo"/>
          <p:cNvGrpSpPr>
            <a:grpSpLocks/>
          </p:cNvGrpSpPr>
          <p:nvPr/>
        </p:nvGrpSpPr>
        <p:grpSpPr bwMode="auto">
          <a:xfrm>
            <a:off x="4919663" y="3967163"/>
            <a:ext cx="655637" cy="627062"/>
            <a:chOff x="4587230" y="2564904"/>
            <a:chExt cx="1640954" cy="1724025"/>
          </a:xfrm>
        </p:grpSpPr>
        <p:pic>
          <p:nvPicPr>
            <p:cNvPr id="15516" name="Picture 3"/>
            <p:cNvPicPr>
              <a:picLocks noChangeAspect="1" noChangeArrowheads="1"/>
            </p:cNvPicPr>
            <p:nvPr/>
          </p:nvPicPr>
          <p:blipFill>
            <a:blip r:embed="rId3" cstate="print"/>
            <a:srcRect/>
            <a:stretch>
              <a:fillRect/>
            </a:stretch>
          </p:blipFill>
          <p:spPr bwMode="auto">
            <a:xfrm>
              <a:off x="5113759" y="2564904"/>
              <a:ext cx="1114425" cy="1724025"/>
            </a:xfrm>
            <a:prstGeom prst="rect">
              <a:avLst/>
            </a:prstGeom>
            <a:noFill/>
            <a:ln w="9525">
              <a:noFill/>
              <a:miter lim="800000"/>
              <a:headEnd/>
              <a:tailEnd/>
            </a:ln>
          </p:spPr>
        </p:pic>
        <p:pic>
          <p:nvPicPr>
            <p:cNvPr id="15517" name="Picture 8"/>
            <p:cNvPicPr>
              <a:picLocks noChangeAspect="1" noChangeArrowheads="1"/>
            </p:cNvPicPr>
            <p:nvPr/>
          </p:nvPicPr>
          <p:blipFill>
            <a:blip r:embed="rId4" cstate="print"/>
            <a:srcRect/>
            <a:stretch>
              <a:fillRect/>
            </a:stretch>
          </p:blipFill>
          <p:spPr bwMode="auto">
            <a:xfrm>
              <a:off x="4587230" y="2889169"/>
              <a:ext cx="704850" cy="1209675"/>
            </a:xfrm>
            <a:prstGeom prst="rect">
              <a:avLst/>
            </a:prstGeom>
            <a:noFill/>
            <a:ln w="9525">
              <a:noFill/>
              <a:miter lim="800000"/>
              <a:headEnd/>
              <a:tailEnd/>
            </a:ln>
          </p:spPr>
        </p:pic>
      </p:grpSp>
      <p:grpSp>
        <p:nvGrpSpPr>
          <p:cNvPr id="4" name="9 Grupo"/>
          <p:cNvGrpSpPr>
            <a:grpSpLocks/>
          </p:cNvGrpSpPr>
          <p:nvPr/>
        </p:nvGrpSpPr>
        <p:grpSpPr bwMode="auto">
          <a:xfrm>
            <a:off x="2790825" y="4951413"/>
            <a:ext cx="657225" cy="628650"/>
            <a:chOff x="2098001" y="4140653"/>
            <a:chExt cx="1665980" cy="1753918"/>
          </a:xfrm>
        </p:grpSpPr>
        <p:pic>
          <p:nvPicPr>
            <p:cNvPr id="15514" name="Picture 3"/>
            <p:cNvPicPr>
              <a:picLocks noChangeAspect="1" noChangeArrowheads="1"/>
            </p:cNvPicPr>
            <p:nvPr/>
          </p:nvPicPr>
          <p:blipFill>
            <a:blip r:embed="rId3" cstate="print"/>
            <a:srcRect/>
            <a:stretch>
              <a:fillRect/>
            </a:stretch>
          </p:blipFill>
          <p:spPr bwMode="auto">
            <a:xfrm>
              <a:off x="2649556" y="4140653"/>
              <a:ext cx="1114425" cy="1724025"/>
            </a:xfrm>
            <a:prstGeom prst="rect">
              <a:avLst/>
            </a:prstGeom>
            <a:noFill/>
            <a:ln w="9525">
              <a:noFill/>
              <a:miter lim="800000"/>
              <a:headEnd/>
              <a:tailEnd/>
            </a:ln>
          </p:spPr>
        </p:pic>
        <p:pic>
          <p:nvPicPr>
            <p:cNvPr id="15515" name="Picture 9"/>
            <p:cNvPicPr>
              <a:picLocks noChangeAspect="1" noChangeArrowheads="1"/>
            </p:cNvPicPr>
            <p:nvPr/>
          </p:nvPicPr>
          <p:blipFill>
            <a:blip r:embed="rId5" cstate="print"/>
            <a:srcRect/>
            <a:stretch>
              <a:fillRect/>
            </a:stretch>
          </p:blipFill>
          <p:spPr bwMode="auto">
            <a:xfrm>
              <a:off x="2098001" y="4256271"/>
              <a:ext cx="742950" cy="1638300"/>
            </a:xfrm>
            <a:prstGeom prst="rect">
              <a:avLst/>
            </a:prstGeom>
            <a:noFill/>
            <a:ln w="9525">
              <a:noFill/>
              <a:miter lim="800000"/>
              <a:headEnd/>
              <a:tailEnd/>
            </a:ln>
          </p:spPr>
        </p:pic>
      </p:grpSp>
      <p:grpSp>
        <p:nvGrpSpPr>
          <p:cNvPr id="5" name="6 Grupo"/>
          <p:cNvGrpSpPr>
            <a:grpSpLocks/>
          </p:cNvGrpSpPr>
          <p:nvPr/>
        </p:nvGrpSpPr>
        <p:grpSpPr bwMode="auto">
          <a:xfrm>
            <a:off x="4608513" y="4611688"/>
            <a:ext cx="590550" cy="627062"/>
            <a:chOff x="6589935" y="4098845"/>
            <a:chExt cx="1432942" cy="1780759"/>
          </a:xfrm>
        </p:grpSpPr>
        <p:pic>
          <p:nvPicPr>
            <p:cNvPr id="15512" name="Picture 4"/>
            <p:cNvPicPr>
              <a:picLocks noChangeAspect="1" noChangeArrowheads="1"/>
            </p:cNvPicPr>
            <p:nvPr/>
          </p:nvPicPr>
          <p:blipFill>
            <a:blip r:embed="rId6" cstate="print"/>
            <a:srcRect/>
            <a:stretch>
              <a:fillRect/>
            </a:stretch>
          </p:blipFill>
          <p:spPr bwMode="auto">
            <a:xfrm>
              <a:off x="6589935" y="4288929"/>
              <a:ext cx="733425" cy="1590675"/>
            </a:xfrm>
            <a:prstGeom prst="rect">
              <a:avLst/>
            </a:prstGeom>
            <a:noFill/>
            <a:ln w="9525">
              <a:noFill/>
              <a:miter lim="800000"/>
              <a:headEnd/>
              <a:tailEnd/>
            </a:ln>
          </p:spPr>
        </p:pic>
        <p:pic>
          <p:nvPicPr>
            <p:cNvPr id="15513" name="Picture 10"/>
            <p:cNvPicPr>
              <a:picLocks noChangeAspect="1" noChangeArrowheads="1"/>
            </p:cNvPicPr>
            <p:nvPr/>
          </p:nvPicPr>
          <p:blipFill>
            <a:blip r:embed="rId7" cstate="print"/>
            <a:srcRect/>
            <a:stretch>
              <a:fillRect/>
            </a:stretch>
          </p:blipFill>
          <p:spPr bwMode="auto">
            <a:xfrm>
              <a:off x="7327552" y="4098845"/>
              <a:ext cx="695325" cy="1514475"/>
            </a:xfrm>
            <a:prstGeom prst="rect">
              <a:avLst/>
            </a:prstGeom>
            <a:noFill/>
            <a:ln w="9525">
              <a:noFill/>
              <a:miter lim="800000"/>
              <a:headEnd/>
              <a:tailEnd/>
            </a:ln>
          </p:spPr>
        </p:pic>
      </p:grpSp>
      <p:grpSp>
        <p:nvGrpSpPr>
          <p:cNvPr id="6" name="13 Grupo"/>
          <p:cNvGrpSpPr>
            <a:grpSpLocks/>
          </p:cNvGrpSpPr>
          <p:nvPr/>
        </p:nvGrpSpPr>
        <p:grpSpPr bwMode="auto">
          <a:xfrm>
            <a:off x="4298950" y="3973513"/>
            <a:ext cx="487363" cy="627062"/>
            <a:chOff x="5937830" y="5075421"/>
            <a:chExt cx="1431596" cy="1638300"/>
          </a:xfrm>
        </p:grpSpPr>
        <p:pic>
          <p:nvPicPr>
            <p:cNvPr id="15510" name="Picture 10"/>
            <p:cNvPicPr>
              <a:picLocks noChangeArrowheads="1"/>
            </p:cNvPicPr>
            <p:nvPr/>
          </p:nvPicPr>
          <p:blipFill>
            <a:blip r:embed="rId8" cstate="print"/>
            <a:srcRect/>
            <a:stretch>
              <a:fillRect/>
            </a:stretch>
          </p:blipFill>
          <p:spPr bwMode="auto">
            <a:xfrm>
              <a:off x="6674101" y="5123090"/>
              <a:ext cx="695325" cy="1514475"/>
            </a:xfrm>
            <a:prstGeom prst="rect">
              <a:avLst/>
            </a:prstGeom>
            <a:noFill/>
            <a:ln w="9525">
              <a:noFill/>
              <a:miter lim="800000"/>
              <a:headEnd/>
              <a:tailEnd/>
            </a:ln>
          </p:spPr>
        </p:pic>
        <p:pic>
          <p:nvPicPr>
            <p:cNvPr id="15511" name="Picture 9"/>
            <p:cNvPicPr>
              <a:picLocks noChangeArrowheads="1"/>
            </p:cNvPicPr>
            <p:nvPr/>
          </p:nvPicPr>
          <p:blipFill>
            <a:blip r:embed="rId5" cstate="print"/>
            <a:srcRect/>
            <a:stretch>
              <a:fillRect/>
            </a:stretch>
          </p:blipFill>
          <p:spPr bwMode="auto">
            <a:xfrm>
              <a:off x="5937830" y="5075421"/>
              <a:ext cx="742950" cy="1638300"/>
            </a:xfrm>
            <a:prstGeom prst="rect">
              <a:avLst/>
            </a:prstGeom>
            <a:noFill/>
            <a:ln w="9525">
              <a:noFill/>
              <a:miter lim="800000"/>
              <a:headEnd/>
              <a:tailEnd/>
            </a:ln>
          </p:spPr>
        </p:pic>
      </p:grpSp>
      <p:grpSp>
        <p:nvGrpSpPr>
          <p:cNvPr id="7" name="8 Grupo"/>
          <p:cNvGrpSpPr>
            <a:grpSpLocks/>
          </p:cNvGrpSpPr>
          <p:nvPr/>
        </p:nvGrpSpPr>
        <p:grpSpPr bwMode="auto">
          <a:xfrm>
            <a:off x="3160713" y="5603875"/>
            <a:ext cx="530225" cy="628650"/>
            <a:chOff x="4355976" y="2502353"/>
            <a:chExt cx="1438275" cy="1638300"/>
          </a:xfrm>
        </p:grpSpPr>
        <p:pic>
          <p:nvPicPr>
            <p:cNvPr id="15508" name="Picture 9"/>
            <p:cNvPicPr>
              <a:picLocks noChangeAspect="1" noChangeArrowheads="1"/>
            </p:cNvPicPr>
            <p:nvPr/>
          </p:nvPicPr>
          <p:blipFill>
            <a:blip r:embed="rId5" cstate="print"/>
            <a:srcRect/>
            <a:stretch>
              <a:fillRect/>
            </a:stretch>
          </p:blipFill>
          <p:spPr bwMode="auto">
            <a:xfrm>
              <a:off x="4355976" y="2502353"/>
              <a:ext cx="742950" cy="1638300"/>
            </a:xfrm>
            <a:prstGeom prst="rect">
              <a:avLst/>
            </a:prstGeom>
            <a:noFill/>
            <a:ln w="9525">
              <a:noFill/>
              <a:miter lim="800000"/>
              <a:headEnd/>
              <a:tailEnd/>
            </a:ln>
          </p:spPr>
        </p:pic>
        <p:pic>
          <p:nvPicPr>
            <p:cNvPr id="15509" name="Picture 11"/>
            <p:cNvPicPr>
              <a:picLocks noChangeAspect="1" noChangeArrowheads="1"/>
            </p:cNvPicPr>
            <p:nvPr/>
          </p:nvPicPr>
          <p:blipFill>
            <a:blip r:embed="rId9" cstate="print"/>
            <a:srcRect/>
            <a:stretch>
              <a:fillRect/>
            </a:stretch>
          </p:blipFill>
          <p:spPr bwMode="auto">
            <a:xfrm>
              <a:off x="5098926" y="2584676"/>
              <a:ext cx="695325" cy="1495425"/>
            </a:xfrm>
            <a:prstGeom prst="rect">
              <a:avLst/>
            </a:prstGeom>
            <a:noFill/>
            <a:ln w="9525">
              <a:noFill/>
              <a:miter lim="800000"/>
              <a:headEnd/>
              <a:tailEnd/>
            </a:ln>
          </p:spPr>
        </p:pic>
      </p:grpSp>
      <p:grpSp>
        <p:nvGrpSpPr>
          <p:cNvPr id="8" name="10 Grupo"/>
          <p:cNvGrpSpPr>
            <a:grpSpLocks/>
          </p:cNvGrpSpPr>
          <p:nvPr/>
        </p:nvGrpSpPr>
        <p:grpSpPr bwMode="auto">
          <a:xfrm>
            <a:off x="3576638" y="4521200"/>
            <a:ext cx="484187" cy="627063"/>
            <a:chOff x="3630228" y="2677929"/>
            <a:chExt cx="1391398" cy="1822097"/>
          </a:xfrm>
        </p:grpSpPr>
        <p:pic>
          <p:nvPicPr>
            <p:cNvPr id="15506" name="Picture 4"/>
            <p:cNvPicPr>
              <a:picLocks noChangeAspect="1" noChangeArrowheads="1"/>
            </p:cNvPicPr>
            <p:nvPr/>
          </p:nvPicPr>
          <p:blipFill>
            <a:blip r:embed="rId10" cstate="print"/>
            <a:srcRect/>
            <a:stretch>
              <a:fillRect/>
            </a:stretch>
          </p:blipFill>
          <p:spPr bwMode="auto">
            <a:xfrm>
              <a:off x="3630228" y="2909351"/>
              <a:ext cx="733425" cy="1590675"/>
            </a:xfrm>
            <a:prstGeom prst="rect">
              <a:avLst/>
            </a:prstGeom>
            <a:noFill/>
            <a:ln w="9525">
              <a:noFill/>
              <a:miter lim="800000"/>
              <a:headEnd/>
              <a:tailEnd/>
            </a:ln>
          </p:spPr>
        </p:pic>
        <p:pic>
          <p:nvPicPr>
            <p:cNvPr id="15507" name="Picture 12"/>
            <p:cNvPicPr>
              <a:picLocks noChangeAspect="1" noChangeArrowheads="1"/>
            </p:cNvPicPr>
            <p:nvPr/>
          </p:nvPicPr>
          <p:blipFill>
            <a:blip r:embed="rId11" cstate="print"/>
            <a:srcRect/>
            <a:stretch>
              <a:fillRect/>
            </a:stretch>
          </p:blipFill>
          <p:spPr bwMode="auto">
            <a:xfrm>
              <a:off x="4364401" y="2677929"/>
              <a:ext cx="657225" cy="1647825"/>
            </a:xfrm>
            <a:prstGeom prst="rect">
              <a:avLst/>
            </a:prstGeom>
            <a:noFill/>
            <a:ln w="9525">
              <a:noFill/>
              <a:miter lim="800000"/>
              <a:headEnd/>
              <a:tailEnd/>
            </a:ln>
          </p:spPr>
        </p:pic>
      </p:grpSp>
      <p:grpSp>
        <p:nvGrpSpPr>
          <p:cNvPr id="9" name="11 Grupo"/>
          <p:cNvGrpSpPr>
            <a:grpSpLocks/>
          </p:cNvGrpSpPr>
          <p:nvPr/>
        </p:nvGrpSpPr>
        <p:grpSpPr bwMode="auto">
          <a:xfrm>
            <a:off x="7345363" y="1016000"/>
            <a:ext cx="623887" cy="617538"/>
            <a:chOff x="6414204" y="404664"/>
            <a:chExt cx="1775733" cy="1890690"/>
          </a:xfrm>
        </p:grpSpPr>
        <p:pic>
          <p:nvPicPr>
            <p:cNvPr id="15502" name="Picture 13"/>
            <p:cNvPicPr>
              <a:picLocks noChangeAspect="1" noChangeArrowheads="1"/>
            </p:cNvPicPr>
            <p:nvPr/>
          </p:nvPicPr>
          <p:blipFill>
            <a:blip r:embed="rId12" cstate="print"/>
            <a:srcRect/>
            <a:stretch>
              <a:fillRect/>
            </a:stretch>
          </p:blipFill>
          <p:spPr bwMode="auto">
            <a:xfrm>
              <a:off x="7294587" y="404664"/>
              <a:ext cx="895350" cy="942975"/>
            </a:xfrm>
            <a:prstGeom prst="rect">
              <a:avLst/>
            </a:prstGeom>
            <a:noFill/>
            <a:ln w="9525">
              <a:noFill/>
              <a:miter lim="800000"/>
              <a:headEnd/>
              <a:tailEnd/>
            </a:ln>
          </p:spPr>
        </p:pic>
        <p:pic>
          <p:nvPicPr>
            <p:cNvPr id="15503" name="Picture 14"/>
            <p:cNvPicPr>
              <a:picLocks noChangeAspect="1" noChangeArrowheads="1"/>
            </p:cNvPicPr>
            <p:nvPr/>
          </p:nvPicPr>
          <p:blipFill>
            <a:blip r:embed="rId13" cstate="print"/>
            <a:srcRect/>
            <a:stretch>
              <a:fillRect/>
            </a:stretch>
          </p:blipFill>
          <p:spPr bwMode="auto">
            <a:xfrm>
              <a:off x="6512176" y="489028"/>
              <a:ext cx="771525" cy="847725"/>
            </a:xfrm>
            <a:prstGeom prst="rect">
              <a:avLst/>
            </a:prstGeom>
            <a:noFill/>
            <a:ln w="9525">
              <a:noFill/>
              <a:miter lim="800000"/>
              <a:headEnd/>
              <a:tailEnd/>
            </a:ln>
          </p:spPr>
        </p:pic>
        <p:pic>
          <p:nvPicPr>
            <p:cNvPr id="15504" name="Picture 15"/>
            <p:cNvPicPr>
              <a:picLocks noChangeAspect="1" noChangeArrowheads="1"/>
            </p:cNvPicPr>
            <p:nvPr/>
          </p:nvPicPr>
          <p:blipFill>
            <a:blip r:embed="rId14" cstate="print"/>
            <a:srcRect/>
            <a:stretch>
              <a:fillRect/>
            </a:stretch>
          </p:blipFill>
          <p:spPr bwMode="auto">
            <a:xfrm>
              <a:off x="7343460" y="1361904"/>
              <a:ext cx="790575" cy="933450"/>
            </a:xfrm>
            <a:prstGeom prst="rect">
              <a:avLst/>
            </a:prstGeom>
            <a:noFill/>
            <a:ln w="9525">
              <a:noFill/>
              <a:miter lim="800000"/>
              <a:headEnd/>
              <a:tailEnd/>
            </a:ln>
          </p:spPr>
        </p:pic>
        <p:pic>
          <p:nvPicPr>
            <p:cNvPr id="15505" name="Picture 19"/>
            <p:cNvPicPr>
              <a:picLocks noChangeAspect="1" noChangeArrowheads="1"/>
            </p:cNvPicPr>
            <p:nvPr/>
          </p:nvPicPr>
          <p:blipFill>
            <a:blip r:embed="rId15" cstate="print"/>
            <a:srcRect/>
            <a:stretch>
              <a:fillRect/>
            </a:stretch>
          </p:blipFill>
          <p:spPr bwMode="auto">
            <a:xfrm>
              <a:off x="6414204" y="1361904"/>
              <a:ext cx="933450" cy="771525"/>
            </a:xfrm>
            <a:prstGeom prst="rect">
              <a:avLst/>
            </a:prstGeom>
            <a:noFill/>
            <a:ln w="9525">
              <a:noFill/>
              <a:miter lim="800000"/>
              <a:headEnd/>
              <a:tailEnd/>
            </a:ln>
          </p:spPr>
        </p:pic>
      </p:grpSp>
      <p:sp>
        <p:nvSpPr>
          <p:cNvPr id="42" name="41 Elipse"/>
          <p:cNvSpPr>
            <a:spLocks/>
          </p:cNvSpPr>
          <p:nvPr/>
        </p:nvSpPr>
        <p:spPr>
          <a:xfrm>
            <a:off x="3252788" y="3314700"/>
            <a:ext cx="392112" cy="4143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7" name="46 Elipse"/>
          <p:cNvSpPr>
            <a:spLocks/>
          </p:cNvSpPr>
          <p:nvPr/>
        </p:nvSpPr>
        <p:spPr>
          <a:xfrm>
            <a:off x="3159125" y="3914775"/>
            <a:ext cx="392113" cy="4143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9" name="48 Elipse"/>
          <p:cNvSpPr>
            <a:spLocks/>
          </p:cNvSpPr>
          <p:nvPr/>
        </p:nvSpPr>
        <p:spPr>
          <a:xfrm>
            <a:off x="2827338" y="1803400"/>
            <a:ext cx="392112" cy="41433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1" name="50 Elipse"/>
          <p:cNvSpPr>
            <a:spLocks/>
          </p:cNvSpPr>
          <p:nvPr/>
        </p:nvSpPr>
        <p:spPr>
          <a:xfrm>
            <a:off x="2197100" y="4383088"/>
            <a:ext cx="392113" cy="412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2" name="51 Elipse"/>
          <p:cNvSpPr>
            <a:spLocks/>
          </p:cNvSpPr>
          <p:nvPr/>
        </p:nvSpPr>
        <p:spPr>
          <a:xfrm>
            <a:off x="5346700" y="2733675"/>
            <a:ext cx="392113" cy="414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3" name="52 Elipse"/>
          <p:cNvSpPr>
            <a:spLocks/>
          </p:cNvSpPr>
          <p:nvPr/>
        </p:nvSpPr>
        <p:spPr>
          <a:xfrm>
            <a:off x="4346575" y="1951038"/>
            <a:ext cx="392113" cy="41433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4" name="53 Elipse"/>
          <p:cNvSpPr>
            <a:spLocks/>
          </p:cNvSpPr>
          <p:nvPr/>
        </p:nvSpPr>
        <p:spPr>
          <a:xfrm>
            <a:off x="4889500" y="3214688"/>
            <a:ext cx="392113" cy="4127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grpSp>
        <p:nvGrpSpPr>
          <p:cNvPr id="10" name="55 Grupo"/>
          <p:cNvGrpSpPr>
            <a:grpSpLocks/>
          </p:cNvGrpSpPr>
          <p:nvPr/>
        </p:nvGrpSpPr>
        <p:grpSpPr bwMode="auto">
          <a:xfrm rot="-7760900">
            <a:off x="6804025" y="2224088"/>
            <a:ext cx="623887" cy="617538"/>
            <a:chOff x="6414204" y="404664"/>
            <a:chExt cx="1775733" cy="1890690"/>
          </a:xfrm>
        </p:grpSpPr>
        <p:pic>
          <p:nvPicPr>
            <p:cNvPr id="15498" name="Picture 13"/>
            <p:cNvPicPr>
              <a:picLocks noChangeAspect="1" noChangeArrowheads="1"/>
            </p:cNvPicPr>
            <p:nvPr/>
          </p:nvPicPr>
          <p:blipFill>
            <a:blip r:embed="rId12" cstate="print"/>
            <a:srcRect/>
            <a:stretch>
              <a:fillRect/>
            </a:stretch>
          </p:blipFill>
          <p:spPr bwMode="auto">
            <a:xfrm>
              <a:off x="7294587" y="404664"/>
              <a:ext cx="895350" cy="942975"/>
            </a:xfrm>
            <a:prstGeom prst="rect">
              <a:avLst/>
            </a:prstGeom>
            <a:noFill/>
            <a:ln w="9525">
              <a:noFill/>
              <a:miter lim="800000"/>
              <a:headEnd/>
              <a:tailEnd/>
            </a:ln>
          </p:spPr>
        </p:pic>
        <p:pic>
          <p:nvPicPr>
            <p:cNvPr id="15499" name="Picture 14"/>
            <p:cNvPicPr>
              <a:picLocks noChangeAspect="1" noChangeArrowheads="1"/>
            </p:cNvPicPr>
            <p:nvPr/>
          </p:nvPicPr>
          <p:blipFill>
            <a:blip r:embed="rId13" cstate="print"/>
            <a:srcRect/>
            <a:stretch>
              <a:fillRect/>
            </a:stretch>
          </p:blipFill>
          <p:spPr bwMode="auto">
            <a:xfrm>
              <a:off x="6512176" y="489028"/>
              <a:ext cx="771525" cy="847725"/>
            </a:xfrm>
            <a:prstGeom prst="rect">
              <a:avLst/>
            </a:prstGeom>
            <a:noFill/>
            <a:ln w="9525">
              <a:noFill/>
              <a:miter lim="800000"/>
              <a:headEnd/>
              <a:tailEnd/>
            </a:ln>
          </p:spPr>
        </p:pic>
        <p:pic>
          <p:nvPicPr>
            <p:cNvPr id="15500" name="Picture 15"/>
            <p:cNvPicPr>
              <a:picLocks noChangeAspect="1" noChangeArrowheads="1"/>
            </p:cNvPicPr>
            <p:nvPr/>
          </p:nvPicPr>
          <p:blipFill>
            <a:blip r:embed="rId14" cstate="print"/>
            <a:srcRect/>
            <a:stretch>
              <a:fillRect/>
            </a:stretch>
          </p:blipFill>
          <p:spPr bwMode="auto">
            <a:xfrm>
              <a:off x="7343460" y="1361904"/>
              <a:ext cx="790575" cy="933450"/>
            </a:xfrm>
            <a:prstGeom prst="rect">
              <a:avLst/>
            </a:prstGeom>
            <a:noFill/>
            <a:ln w="9525">
              <a:noFill/>
              <a:miter lim="800000"/>
              <a:headEnd/>
              <a:tailEnd/>
            </a:ln>
          </p:spPr>
        </p:pic>
        <p:pic>
          <p:nvPicPr>
            <p:cNvPr id="15501" name="Picture 19"/>
            <p:cNvPicPr>
              <a:picLocks noChangeAspect="1" noChangeArrowheads="1"/>
            </p:cNvPicPr>
            <p:nvPr/>
          </p:nvPicPr>
          <p:blipFill>
            <a:blip r:embed="rId15" cstate="print"/>
            <a:srcRect/>
            <a:stretch>
              <a:fillRect/>
            </a:stretch>
          </p:blipFill>
          <p:spPr bwMode="auto">
            <a:xfrm>
              <a:off x="6414204" y="1361904"/>
              <a:ext cx="933450" cy="771525"/>
            </a:xfrm>
            <a:prstGeom prst="rect">
              <a:avLst/>
            </a:prstGeom>
            <a:noFill/>
            <a:ln w="9525">
              <a:noFill/>
              <a:miter lim="800000"/>
              <a:headEnd/>
              <a:tailEnd/>
            </a:ln>
          </p:spPr>
        </p:pic>
      </p:grpSp>
      <p:grpSp>
        <p:nvGrpSpPr>
          <p:cNvPr id="11" name="60 Grupo"/>
          <p:cNvGrpSpPr>
            <a:grpSpLocks/>
          </p:cNvGrpSpPr>
          <p:nvPr/>
        </p:nvGrpSpPr>
        <p:grpSpPr bwMode="auto">
          <a:xfrm rot="-3414524">
            <a:off x="3967163" y="4951413"/>
            <a:ext cx="617537" cy="623887"/>
            <a:chOff x="6414204" y="404664"/>
            <a:chExt cx="1775733" cy="1890690"/>
          </a:xfrm>
        </p:grpSpPr>
        <p:pic>
          <p:nvPicPr>
            <p:cNvPr id="15494" name="Picture 13"/>
            <p:cNvPicPr>
              <a:picLocks noChangeAspect="1" noChangeArrowheads="1"/>
            </p:cNvPicPr>
            <p:nvPr/>
          </p:nvPicPr>
          <p:blipFill>
            <a:blip r:embed="rId16" cstate="print"/>
            <a:srcRect/>
            <a:stretch>
              <a:fillRect/>
            </a:stretch>
          </p:blipFill>
          <p:spPr bwMode="auto">
            <a:xfrm>
              <a:off x="7294587" y="404664"/>
              <a:ext cx="895350" cy="942975"/>
            </a:xfrm>
            <a:prstGeom prst="rect">
              <a:avLst/>
            </a:prstGeom>
            <a:noFill/>
            <a:ln w="9525">
              <a:noFill/>
              <a:miter lim="800000"/>
              <a:headEnd/>
              <a:tailEnd/>
            </a:ln>
          </p:spPr>
        </p:pic>
        <p:pic>
          <p:nvPicPr>
            <p:cNvPr id="15495" name="Picture 14"/>
            <p:cNvPicPr>
              <a:picLocks noChangeAspect="1" noChangeArrowheads="1"/>
            </p:cNvPicPr>
            <p:nvPr/>
          </p:nvPicPr>
          <p:blipFill>
            <a:blip r:embed="rId13" cstate="print"/>
            <a:srcRect/>
            <a:stretch>
              <a:fillRect/>
            </a:stretch>
          </p:blipFill>
          <p:spPr bwMode="auto">
            <a:xfrm>
              <a:off x="6512176" y="489028"/>
              <a:ext cx="771525" cy="847725"/>
            </a:xfrm>
            <a:prstGeom prst="rect">
              <a:avLst/>
            </a:prstGeom>
            <a:noFill/>
            <a:ln w="9525">
              <a:noFill/>
              <a:miter lim="800000"/>
              <a:headEnd/>
              <a:tailEnd/>
            </a:ln>
          </p:spPr>
        </p:pic>
        <p:pic>
          <p:nvPicPr>
            <p:cNvPr id="15496" name="Picture 15"/>
            <p:cNvPicPr>
              <a:picLocks noChangeAspect="1" noChangeArrowheads="1"/>
            </p:cNvPicPr>
            <p:nvPr/>
          </p:nvPicPr>
          <p:blipFill>
            <a:blip r:embed="rId17" cstate="print"/>
            <a:srcRect/>
            <a:stretch>
              <a:fillRect/>
            </a:stretch>
          </p:blipFill>
          <p:spPr bwMode="auto">
            <a:xfrm>
              <a:off x="7343460" y="1361904"/>
              <a:ext cx="790575" cy="933450"/>
            </a:xfrm>
            <a:prstGeom prst="rect">
              <a:avLst/>
            </a:prstGeom>
            <a:noFill/>
            <a:ln w="9525">
              <a:noFill/>
              <a:miter lim="800000"/>
              <a:headEnd/>
              <a:tailEnd/>
            </a:ln>
          </p:spPr>
        </p:pic>
        <p:pic>
          <p:nvPicPr>
            <p:cNvPr id="15497" name="Picture 19"/>
            <p:cNvPicPr>
              <a:picLocks noChangeAspect="1" noChangeArrowheads="1"/>
            </p:cNvPicPr>
            <p:nvPr/>
          </p:nvPicPr>
          <p:blipFill>
            <a:blip r:embed="rId18" cstate="print"/>
            <a:srcRect/>
            <a:stretch>
              <a:fillRect/>
            </a:stretch>
          </p:blipFill>
          <p:spPr bwMode="auto">
            <a:xfrm>
              <a:off x="6414204" y="1361904"/>
              <a:ext cx="933450" cy="771525"/>
            </a:xfrm>
            <a:prstGeom prst="rect">
              <a:avLst/>
            </a:prstGeom>
            <a:noFill/>
            <a:ln w="9525">
              <a:noFill/>
              <a:miter lim="800000"/>
              <a:headEnd/>
              <a:tailEnd/>
            </a:ln>
          </p:spPr>
        </p:pic>
      </p:grpSp>
      <p:grpSp>
        <p:nvGrpSpPr>
          <p:cNvPr id="12" name="65 Grupo"/>
          <p:cNvGrpSpPr>
            <a:grpSpLocks/>
          </p:cNvGrpSpPr>
          <p:nvPr/>
        </p:nvGrpSpPr>
        <p:grpSpPr bwMode="auto">
          <a:xfrm rot="10800000">
            <a:off x="7756525" y="3027363"/>
            <a:ext cx="625475" cy="617537"/>
            <a:chOff x="4587230" y="2564904"/>
            <a:chExt cx="1640954" cy="1724025"/>
          </a:xfrm>
        </p:grpSpPr>
        <p:pic>
          <p:nvPicPr>
            <p:cNvPr id="15492" name="Picture 3"/>
            <p:cNvPicPr>
              <a:picLocks noChangeAspect="1" noChangeArrowheads="1"/>
            </p:cNvPicPr>
            <p:nvPr/>
          </p:nvPicPr>
          <p:blipFill>
            <a:blip r:embed="rId3" cstate="print"/>
            <a:srcRect/>
            <a:stretch>
              <a:fillRect/>
            </a:stretch>
          </p:blipFill>
          <p:spPr bwMode="auto">
            <a:xfrm>
              <a:off x="5113759" y="2564904"/>
              <a:ext cx="1114425" cy="1724025"/>
            </a:xfrm>
            <a:prstGeom prst="rect">
              <a:avLst/>
            </a:prstGeom>
            <a:noFill/>
            <a:ln w="9525">
              <a:noFill/>
              <a:miter lim="800000"/>
              <a:headEnd/>
              <a:tailEnd/>
            </a:ln>
          </p:spPr>
        </p:pic>
        <p:pic>
          <p:nvPicPr>
            <p:cNvPr id="15493" name="Picture 8"/>
            <p:cNvPicPr>
              <a:picLocks noChangeAspect="1" noChangeArrowheads="1"/>
            </p:cNvPicPr>
            <p:nvPr/>
          </p:nvPicPr>
          <p:blipFill>
            <a:blip r:embed="rId4" cstate="print"/>
            <a:srcRect/>
            <a:stretch>
              <a:fillRect/>
            </a:stretch>
          </p:blipFill>
          <p:spPr bwMode="auto">
            <a:xfrm>
              <a:off x="4587230" y="2889169"/>
              <a:ext cx="704850" cy="1209675"/>
            </a:xfrm>
            <a:prstGeom prst="rect">
              <a:avLst/>
            </a:prstGeom>
            <a:noFill/>
            <a:ln w="9525">
              <a:noFill/>
              <a:miter lim="800000"/>
              <a:headEnd/>
              <a:tailEnd/>
            </a:ln>
          </p:spPr>
        </p:pic>
      </p:grpSp>
      <p:grpSp>
        <p:nvGrpSpPr>
          <p:cNvPr id="13" name="68 Grupo"/>
          <p:cNvGrpSpPr>
            <a:grpSpLocks/>
          </p:cNvGrpSpPr>
          <p:nvPr/>
        </p:nvGrpSpPr>
        <p:grpSpPr bwMode="auto">
          <a:xfrm rot="10800000">
            <a:off x="3989388" y="2522538"/>
            <a:ext cx="596900" cy="617537"/>
            <a:chOff x="2098001" y="4140653"/>
            <a:chExt cx="1665980" cy="1753918"/>
          </a:xfrm>
        </p:grpSpPr>
        <p:pic>
          <p:nvPicPr>
            <p:cNvPr id="15490" name="Picture 3"/>
            <p:cNvPicPr>
              <a:picLocks noChangeAspect="1" noChangeArrowheads="1"/>
            </p:cNvPicPr>
            <p:nvPr/>
          </p:nvPicPr>
          <p:blipFill>
            <a:blip r:embed="rId19" cstate="print"/>
            <a:srcRect/>
            <a:stretch>
              <a:fillRect/>
            </a:stretch>
          </p:blipFill>
          <p:spPr bwMode="auto">
            <a:xfrm>
              <a:off x="2649556" y="4140653"/>
              <a:ext cx="1114425" cy="1724025"/>
            </a:xfrm>
            <a:prstGeom prst="rect">
              <a:avLst/>
            </a:prstGeom>
            <a:noFill/>
            <a:ln w="9525">
              <a:noFill/>
              <a:miter lim="800000"/>
              <a:headEnd/>
              <a:tailEnd/>
            </a:ln>
          </p:spPr>
        </p:pic>
        <p:pic>
          <p:nvPicPr>
            <p:cNvPr id="15491" name="Picture 9"/>
            <p:cNvPicPr>
              <a:picLocks noChangeAspect="1" noChangeArrowheads="1"/>
            </p:cNvPicPr>
            <p:nvPr/>
          </p:nvPicPr>
          <p:blipFill>
            <a:blip r:embed="rId20" cstate="print"/>
            <a:srcRect/>
            <a:stretch>
              <a:fillRect/>
            </a:stretch>
          </p:blipFill>
          <p:spPr bwMode="auto">
            <a:xfrm>
              <a:off x="2098001" y="4256271"/>
              <a:ext cx="742950" cy="1638300"/>
            </a:xfrm>
            <a:prstGeom prst="rect">
              <a:avLst/>
            </a:prstGeom>
            <a:noFill/>
            <a:ln w="9525">
              <a:noFill/>
              <a:miter lim="800000"/>
              <a:headEnd/>
              <a:tailEnd/>
            </a:ln>
          </p:spPr>
        </p:pic>
      </p:grpSp>
      <p:grpSp>
        <p:nvGrpSpPr>
          <p:cNvPr id="14" name="71 Grupo"/>
          <p:cNvGrpSpPr>
            <a:grpSpLocks/>
          </p:cNvGrpSpPr>
          <p:nvPr/>
        </p:nvGrpSpPr>
        <p:grpSpPr bwMode="auto">
          <a:xfrm rot="10800000">
            <a:off x="6143625" y="3032125"/>
            <a:ext cx="561975" cy="617538"/>
            <a:chOff x="6589935" y="4098845"/>
            <a:chExt cx="1432942" cy="1780759"/>
          </a:xfrm>
        </p:grpSpPr>
        <p:pic>
          <p:nvPicPr>
            <p:cNvPr id="15488" name="Picture 4"/>
            <p:cNvPicPr>
              <a:picLocks noChangeAspect="1" noChangeArrowheads="1"/>
            </p:cNvPicPr>
            <p:nvPr/>
          </p:nvPicPr>
          <p:blipFill>
            <a:blip r:embed="rId21" cstate="print"/>
            <a:srcRect/>
            <a:stretch>
              <a:fillRect/>
            </a:stretch>
          </p:blipFill>
          <p:spPr bwMode="auto">
            <a:xfrm>
              <a:off x="6589935" y="4288929"/>
              <a:ext cx="733425" cy="1590675"/>
            </a:xfrm>
            <a:prstGeom prst="rect">
              <a:avLst/>
            </a:prstGeom>
            <a:noFill/>
            <a:ln w="9525">
              <a:noFill/>
              <a:miter lim="800000"/>
              <a:headEnd/>
              <a:tailEnd/>
            </a:ln>
          </p:spPr>
        </p:pic>
        <p:pic>
          <p:nvPicPr>
            <p:cNvPr id="15489" name="Picture 10"/>
            <p:cNvPicPr>
              <a:picLocks noChangeAspect="1" noChangeArrowheads="1"/>
            </p:cNvPicPr>
            <p:nvPr/>
          </p:nvPicPr>
          <p:blipFill>
            <a:blip r:embed="rId22" cstate="print"/>
            <a:srcRect/>
            <a:stretch>
              <a:fillRect/>
            </a:stretch>
          </p:blipFill>
          <p:spPr bwMode="auto">
            <a:xfrm>
              <a:off x="7327552" y="4098845"/>
              <a:ext cx="695325" cy="1514475"/>
            </a:xfrm>
            <a:prstGeom prst="rect">
              <a:avLst/>
            </a:prstGeom>
            <a:noFill/>
            <a:ln w="9525">
              <a:noFill/>
              <a:miter lim="800000"/>
              <a:headEnd/>
              <a:tailEnd/>
            </a:ln>
          </p:spPr>
        </p:pic>
      </p:grpSp>
      <p:grpSp>
        <p:nvGrpSpPr>
          <p:cNvPr id="15" name="74 Grupo"/>
          <p:cNvGrpSpPr>
            <a:grpSpLocks/>
          </p:cNvGrpSpPr>
          <p:nvPr/>
        </p:nvGrpSpPr>
        <p:grpSpPr bwMode="auto">
          <a:xfrm rot="10800000">
            <a:off x="7126288" y="3224213"/>
            <a:ext cx="461962" cy="617537"/>
            <a:chOff x="5937830" y="5075421"/>
            <a:chExt cx="1431596" cy="1638300"/>
          </a:xfrm>
        </p:grpSpPr>
        <p:pic>
          <p:nvPicPr>
            <p:cNvPr id="15486" name="Picture 10"/>
            <p:cNvPicPr>
              <a:picLocks noChangeArrowheads="1"/>
            </p:cNvPicPr>
            <p:nvPr/>
          </p:nvPicPr>
          <p:blipFill>
            <a:blip r:embed="rId23" cstate="print"/>
            <a:srcRect/>
            <a:stretch>
              <a:fillRect/>
            </a:stretch>
          </p:blipFill>
          <p:spPr bwMode="auto">
            <a:xfrm>
              <a:off x="6674101" y="5123090"/>
              <a:ext cx="695325" cy="1514475"/>
            </a:xfrm>
            <a:prstGeom prst="rect">
              <a:avLst/>
            </a:prstGeom>
            <a:noFill/>
            <a:ln w="9525">
              <a:noFill/>
              <a:miter lim="800000"/>
              <a:headEnd/>
              <a:tailEnd/>
            </a:ln>
          </p:spPr>
        </p:pic>
        <p:pic>
          <p:nvPicPr>
            <p:cNvPr id="15487" name="Picture 9"/>
            <p:cNvPicPr>
              <a:picLocks noChangeArrowheads="1"/>
            </p:cNvPicPr>
            <p:nvPr/>
          </p:nvPicPr>
          <p:blipFill>
            <a:blip r:embed="rId24" cstate="print"/>
            <a:srcRect/>
            <a:stretch>
              <a:fillRect/>
            </a:stretch>
          </p:blipFill>
          <p:spPr bwMode="auto">
            <a:xfrm>
              <a:off x="5937830" y="5075421"/>
              <a:ext cx="742950" cy="1638300"/>
            </a:xfrm>
            <a:prstGeom prst="rect">
              <a:avLst/>
            </a:prstGeom>
            <a:noFill/>
            <a:ln w="9525">
              <a:noFill/>
              <a:miter lim="800000"/>
              <a:headEnd/>
              <a:tailEnd/>
            </a:ln>
          </p:spPr>
        </p:pic>
      </p:grpSp>
      <p:grpSp>
        <p:nvGrpSpPr>
          <p:cNvPr id="16" name="77 Grupo"/>
          <p:cNvGrpSpPr>
            <a:grpSpLocks/>
          </p:cNvGrpSpPr>
          <p:nvPr/>
        </p:nvGrpSpPr>
        <p:grpSpPr bwMode="auto">
          <a:xfrm rot="10800000">
            <a:off x="6691313" y="3862388"/>
            <a:ext cx="504825" cy="617537"/>
            <a:chOff x="4355976" y="2502353"/>
            <a:chExt cx="1438275" cy="1638300"/>
          </a:xfrm>
        </p:grpSpPr>
        <p:pic>
          <p:nvPicPr>
            <p:cNvPr id="15484" name="Picture 9"/>
            <p:cNvPicPr>
              <a:picLocks noChangeAspect="1" noChangeArrowheads="1"/>
            </p:cNvPicPr>
            <p:nvPr/>
          </p:nvPicPr>
          <p:blipFill>
            <a:blip r:embed="rId5" cstate="print"/>
            <a:srcRect/>
            <a:stretch>
              <a:fillRect/>
            </a:stretch>
          </p:blipFill>
          <p:spPr bwMode="auto">
            <a:xfrm>
              <a:off x="4355976" y="2502353"/>
              <a:ext cx="742950" cy="1638300"/>
            </a:xfrm>
            <a:prstGeom prst="rect">
              <a:avLst/>
            </a:prstGeom>
            <a:noFill/>
            <a:ln w="9525">
              <a:noFill/>
              <a:miter lim="800000"/>
              <a:headEnd/>
              <a:tailEnd/>
            </a:ln>
          </p:spPr>
        </p:pic>
        <p:pic>
          <p:nvPicPr>
            <p:cNvPr id="15485" name="Picture 11"/>
            <p:cNvPicPr>
              <a:picLocks noChangeAspect="1" noChangeArrowheads="1"/>
            </p:cNvPicPr>
            <p:nvPr/>
          </p:nvPicPr>
          <p:blipFill>
            <a:blip r:embed="rId25" cstate="print"/>
            <a:srcRect/>
            <a:stretch>
              <a:fillRect/>
            </a:stretch>
          </p:blipFill>
          <p:spPr bwMode="auto">
            <a:xfrm>
              <a:off x="5098926" y="2584676"/>
              <a:ext cx="695325" cy="1495425"/>
            </a:xfrm>
            <a:prstGeom prst="rect">
              <a:avLst/>
            </a:prstGeom>
            <a:noFill/>
            <a:ln w="9525">
              <a:noFill/>
              <a:miter lim="800000"/>
              <a:headEnd/>
              <a:tailEnd/>
            </a:ln>
          </p:spPr>
        </p:pic>
      </p:grpSp>
      <p:grpSp>
        <p:nvGrpSpPr>
          <p:cNvPr id="17" name="80 Grupo"/>
          <p:cNvGrpSpPr>
            <a:grpSpLocks/>
          </p:cNvGrpSpPr>
          <p:nvPr/>
        </p:nvGrpSpPr>
        <p:grpSpPr bwMode="auto">
          <a:xfrm rot="10800000">
            <a:off x="5502275" y="3487738"/>
            <a:ext cx="458788" cy="617537"/>
            <a:chOff x="3630228" y="2677929"/>
            <a:chExt cx="1391398" cy="1822097"/>
          </a:xfrm>
        </p:grpSpPr>
        <p:pic>
          <p:nvPicPr>
            <p:cNvPr id="15482" name="Picture 4"/>
            <p:cNvPicPr>
              <a:picLocks noChangeAspect="1" noChangeArrowheads="1"/>
            </p:cNvPicPr>
            <p:nvPr/>
          </p:nvPicPr>
          <p:blipFill>
            <a:blip r:embed="rId26" cstate="print"/>
            <a:srcRect/>
            <a:stretch>
              <a:fillRect/>
            </a:stretch>
          </p:blipFill>
          <p:spPr bwMode="auto">
            <a:xfrm>
              <a:off x="3630228" y="2909351"/>
              <a:ext cx="733425" cy="1590675"/>
            </a:xfrm>
            <a:prstGeom prst="rect">
              <a:avLst/>
            </a:prstGeom>
            <a:noFill/>
            <a:ln w="9525">
              <a:noFill/>
              <a:miter lim="800000"/>
              <a:headEnd/>
              <a:tailEnd/>
            </a:ln>
          </p:spPr>
        </p:pic>
        <p:pic>
          <p:nvPicPr>
            <p:cNvPr id="15483" name="Picture 12"/>
            <p:cNvPicPr>
              <a:picLocks noChangeAspect="1" noChangeArrowheads="1"/>
            </p:cNvPicPr>
            <p:nvPr/>
          </p:nvPicPr>
          <p:blipFill>
            <a:blip r:embed="rId27" cstate="print"/>
            <a:srcRect/>
            <a:stretch>
              <a:fillRect/>
            </a:stretch>
          </p:blipFill>
          <p:spPr bwMode="auto">
            <a:xfrm>
              <a:off x="4364401" y="2677929"/>
              <a:ext cx="657225" cy="1647825"/>
            </a:xfrm>
            <a:prstGeom prst="rect">
              <a:avLst/>
            </a:prstGeom>
            <a:noFill/>
            <a:ln w="9525">
              <a:noFill/>
              <a:miter lim="800000"/>
              <a:headEnd/>
              <a:tailEnd/>
            </a:ln>
          </p:spPr>
        </p:pic>
      </p:grpSp>
      <p:grpSp>
        <p:nvGrpSpPr>
          <p:cNvPr id="18" name="83 Grupo"/>
          <p:cNvGrpSpPr>
            <a:grpSpLocks/>
          </p:cNvGrpSpPr>
          <p:nvPr/>
        </p:nvGrpSpPr>
        <p:grpSpPr bwMode="auto">
          <a:xfrm>
            <a:off x="5791200" y="2257425"/>
            <a:ext cx="623888" cy="617538"/>
            <a:chOff x="6414204" y="404664"/>
            <a:chExt cx="1775733" cy="1890690"/>
          </a:xfrm>
        </p:grpSpPr>
        <p:pic>
          <p:nvPicPr>
            <p:cNvPr id="15478" name="Picture 13"/>
            <p:cNvPicPr>
              <a:picLocks noChangeAspect="1" noChangeArrowheads="1"/>
            </p:cNvPicPr>
            <p:nvPr/>
          </p:nvPicPr>
          <p:blipFill>
            <a:blip r:embed="rId12" cstate="print"/>
            <a:srcRect/>
            <a:stretch>
              <a:fillRect/>
            </a:stretch>
          </p:blipFill>
          <p:spPr bwMode="auto">
            <a:xfrm>
              <a:off x="7294587" y="404664"/>
              <a:ext cx="895350" cy="942975"/>
            </a:xfrm>
            <a:prstGeom prst="rect">
              <a:avLst/>
            </a:prstGeom>
            <a:noFill/>
            <a:ln w="9525">
              <a:noFill/>
              <a:miter lim="800000"/>
              <a:headEnd/>
              <a:tailEnd/>
            </a:ln>
          </p:spPr>
        </p:pic>
        <p:pic>
          <p:nvPicPr>
            <p:cNvPr id="15479" name="Picture 14"/>
            <p:cNvPicPr>
              <a:picLocks noChangeAspect="1" noChangeArrowheads="1"/>
            </p:cNvPicPr>
            <p:nvPr/>
          </p:nvPicPr>
          <p:blipFill>
            <a:blip r:embed="rId13" cstate="print"/>
            <a:srcRect/>
            <a:stretch>
              <a:fillRect/>
            </a:stretch>
          </p:blipFill>
          <p:spPr bwMode="auto">
            <a:xfrm>
              <a:off x="6512176" y="489028"/>
              <a:ext cx="771525" cy="847725"/>
            </a:xfrm>
            <a:prstGeom prst="rect">
              <a:avLst/>
            </a:prstGeom>
            <a:noFill/>
            <a:ln w="9525">
              <a:noFill/>
              <a:miter lim="800000"/>
              <a:headEnd/>
              <a:tailEnd/>
            </a:ln>
          </p:spPr>
        </p:pic>
        <p:pic>
          <p:nvPicPr>
            <p:cNvPr id="15480" name="Picture 15"/>
            <p:cNvPicPr>
              <a:picLocks noChangeAspect="1" noChangeArrowheads="1"/>
            </p:cNvPicPr>
            <p:nvPr/>
          </p:nvPicPr>
          <p:blipFill>
            <a:blip r:embed="rId14" cstate="print"/>
            <a:srcRect/>
            <a:stretch>
              <a:fillRect/>
            </a:stretch>
          </p:blipFill>
          <p:spPr bwMode="auto">
            <a:xfrm>
              <a:off x="7343460" y="1361904"/>
              <a:ext cx="790575" cy="933450"/>
            </a:xfrm>
            <a:prstGeom prst="rect">
              <a:avLst/>
            </a:prstGeom>
            <a:noFill/>
            <a:ln w="9525">
              <a:noFill/>
              <a:miter lim="800000"/>
              <a:headEnd/>
              <a:tailEnd/>
            </a:ln>
          </p:spPr>
        </p:pic>
        <p:pic>
          <p:nvPicPr>
            <p:cNvPr id="15481" name="Picture 19"/>
            <p:cNvPicPr>
              <a:picLocks noChangeAspect="1" noChangeArrowheads="1"/>
            </p:cNvPicPr>
            <p:nvPr/>
          </p:nvPicPr>
          <p:blipFill>
            <a:blip r:embed="rId15" cstate="print"/>
            <a:srcRect/>
            <a:stretch>
              <a:fillRect/>
            </a:stretch>
          </p:blipFill>
          <p:spPr bwMode="auto">
            <a:xfrm>
              <a:off x="6414204" y="1361904"/>
              <a:ext cx="933450" cy="771525"/>
            </a:xfrm>
            <a:prstGeom prst="rect">
              <a:avLst/>
            </a:prstGeom>
            <a:noFill/>
            <a:ln w="9525">
              <a:noFill/>
              <a:miter lim="800000"/>
              <a:headEnd/>
              <a:tailEnd/>
            </a:ln>
          </p:spPr>
        </p:pic>
      </p:grpSp>
      <p:grpSp>
        <p:nvGrpSpPr>
          <p:cNvPr id="19" name="88 Grupo"/>
          <p:cNvGrpSpPr>
            <a:grpSpLocks/>
          </p:cNvGrpSpPr>
          <p:nvPr/>
        </p:nvGrpSpPr>
        <p:grpSpPr bwMode="auto">
          <a:xfrm rot="-7760900">
            <a:off x="3109119" y="2258219"/>
            <a:ext cx="625475" cy="617537"/>
            <a:chOff x="6414204" y="404664"/>
            <a:chExt cx="1775733" cy="1890690"/>
          </a:xfrm>
        </p:grpSpPr>
        <p:pic>
          <p:nvPicPr>
            <p:cNvPr id="15474" name="Picture 13"/>
            <p:cNvPicPr>
              <a:picLocks noChangeAspect="1" noChangeArrowheads="1"/>
            </p:cNvPicPr>
            <p:nvPr/>
          </p:nvPicPr>
          <p:blipFill>
            <a:blip r:embed="rId12" cstate="print"/>
            <a:srcRect/>
            <a:stretch>
              <a:fillRect/>
            </a:stretch>
          </p:blipFill>
          <p:spPr bwMode="auto">
            <a:xfrm>
              <a:off x="7294587" y="404664"/>
              <a:ext cx="895350" cy="942975"/>
            </a:xfrm>
            <a:prstGeom prst="rect">
              <a:avLst/>
            </a:prstGeom>
            <a:noFill/>
            <a:ln w="9525">
              <a:noFill/>
              <a:miter lim="800000"/>
              <a:headEnd/>
              <a:tailEnd/>
            </a:ln>
          </p:spPr>
        </p:pic>
        <p:pic>
          <p:nvPicPr>
            <p:cNvPr id="15475" name="Picture 14"/>
            <p:cNvPicPr>
              <a:picLocks noChangeAspect="1" noChangeArrowheads="1"/>
            </p:cNvPicPr>
            <p:nvPr/>
          </p:nvPicPr>
          <p:blipFill>
            <a:blip r:embed="rId13" cstate="print"/>
            <a:srcRect/>
            <a:stretch>
              <a:fillRect/>
            </a:stretch>
          </p:blipFill>
          <p:spPr bwMode="auto">
            <a:xfrm>
              <a:off x="6512176" y="489028"/>
              <a:ext cx="771525" cy="847725"/>
            </a:xfrm>
            <a:prstGeom prst="rect">
              <a:avLst/>
            </a:prstGeom>
            <a:noFill/>
            <a:ln w="9525">
              <a:noFill/>
              <a:miter lim="800000"/>
              <a:headEnd/>
              <a:tailEnd/>
            </a:ln>
          </p:spPr>
        </p:pic>
        <p:pic>
          <p:nvPicPr>
            <p:cNvPr id="15476" name="Picture 15"/>
            <p:cNvPicPr>
              <a:picLocks noChangeAspect="1" noChangeArrowheads="1"/>
            </p:cNvPicPr>
            <p:nvPr/>
          </p:nvPicPr>
          <p:blipFill>
            <a:blip r:embed="rId14" cstate="print"/>
            <a:srcRect/>
            <a:stretch>
              <a:fillRect/>
            </a:stretch>
          </p:blipFill>
          <p:spPr bwMode="auto">
            <a:xfrm>
              <a:off x="7343460" y="1361904"/>
              <a:ext cx="790575" cy="933450"/>
            </a:xfrm>
            <a:prstGeom prst="rect">
              <a:avLst/>
            </a:prstGeom>
            <a:noFill/>
            <a:ln w="9525">
              <a:noFill/>
              <a:miter lim="800000"/>
              <a:headEnd/>
              <a:tailEnd/>
            </a:ln>
          </p:spPr>
        </p:pic>
        <p:pic>
          <p:nvPicPr>
            <p:cNvPr id="15477" name="Picture 19"/>
            <p:cNvPicPr>
              <a:picLocks noChangeAspect="1" noChangeArrowheads="1"/>
            </p:cNvPicPr>
            <p:nvPr/>
          </p:nvPicPr>
          <p:blipFill>
            <a:blip r:embed="rId15" cstate="print"/>
            <a:srcRect/>
            <a:stretch>
              <a:fillRect/>
            </a:stretch>
          </p:blipFill>
          <p:spPr bwMode="auto">
            <a:xfrm>
              <a:off x="6414204" y="1361904"/>
              <a:ext cx="933450" cy="771525"/>
            </a:xfrm>
            <a:prstGeom prst="rect">
              <a:avLst/>
            </a:prstGeom>
            <a:noFill/>
            <a:ln w="9525">
              <a:noFill/>
              <a:miter lim="800000"/>
              <a:headEnd/>
              <a:tailEnd/>
            </a:ln>
          </p:spPr>
        </p:pic>
      </p:grpSp>
      <p:grpSp>
        <p:nvGrpSpPr>
          <p:cNvPr id="20" name="93 Grupo"/>
          <p:cNvGrpSpPr>
            <a:grpSpLocks/>
          </p:cNvGrpSpPr>
          <p:nvPr/>
        </p:nvGrpSpPr>
        <p:grpSpPr bwMode="auto">
          <a:xfrm rot="-3414524">
            <a:off x="5010150" y="1457325"/>
            <a:ext cx="617538" cy="623888"/>
            <a:chOff x="6414204" y="404664"/>
            <a:chExt cx="1775733" cy="1890690"/>
          </a:xfrm>
        </p:grpSpPr>
        <p:pic>
          <p:nvPicPr>
            <p:cNvPr id="15470" name="Picture 13"/>
            <p:cNvPicPr>
              <a:picLocks noChangeAspect="1" noChangeArrowheads="1"/>
            </p:cNvPicPr>
            <p:nvPr/>
          </p:nvPicPr>
          <p:blipFill>
            <a:blip r:embed="rId16" cstate="print"/>
            <a:srcRect/>
            <a:stretch>
              <a:fillRect/>
            </a:stretch>
          </p:blipFill>
          <p:spPr bwMode="auto">
            <a:xfrm>
              <a:off x="7294587" y="404664"/>
              <a:ext cx="895350" cy="942975"/>
            </a:xfrm>
            <a:prstGeom prst="rect">
              <a:avLst/>
            </a:prstGeom>
            <a:noFill/>
            <a:ln w="9525">
              <a:noFill/>
              <a:miter lim="800000"/>
              <a:headEnd/>
              <a:tailEnd/>
            </a:ln>
          </p:spPr>
        </p:pic>
        <p:pic>
          <p:nvPicPr>
            <p:cNvPr id="15471" name="Picture 14"/>
            <p:cNvPicPr>
              <a:picLocks noChangeAspect="1" noChangeArrowheads="1"/>
            </p:cNvPicPr>
            <p:nvPr/>
          </p:nvPicPr>
          <p:blipFill>
            <a:blip r:embed="rId13" cstate="print"/>
            <a:srcRect/>
            <a:stretch>
              <a:fillRect/>
            </a:stretch>
          </p:blipFill>
          <p:spPr bwMode="auto">
            <a:xfrm>
              <a:off x="6512176" y="489028"/>
              <a:ext cx="771525" cy="847725"/>
            </a:xfrm>
            <a:prstGeom prst="rect">
              <a:avLst/>
            </a:prstGeom>
            <a:noFill/>
            <a:ln w="9525">
              <a:noFill/>
              <a:miter lim="800000"/>
              <a:headEnd/>
              <a:tailEnd/>
            </a:ln>
          </p:spPr>
        </p:pic>
        <p:pic>
          <p:nvPicPr>
            <p:cNvPr id="15472" name="Picture 15"/>
            <p:cNvPicPr>
              <a:picLocks noChangeAspect="1" noChangeArrowheads="1"/>
            </p:cNvPicPr>
            <p:nvPr/>
          </p:nvPicPr>
          <p:blipFill>
            <a:blip r:embed="rId17" cstate="print"/>
            <a:srcRect/>
            <a:stretch>
              <a:fillRect/>
            </a:stretch>
          </p:blipFill>
          <p:spPr bwMode="auto">
            <a:xfrm>
              <a:off x="7343460" y="1361904"/>
              <a:ext cx="790575" cy="933450"/>
            </a:xfrm>
            <a:prstGeom prst="rect">
              <a:avLst/>
            </a:prstGeom>
            <a:noFill/>
            <a:ln w="9525">
              <a:noFill/>
              <a:miter lim="800000"/>
              <a:headEnd/>
              <a:tailEnd/>
            </a:ln>
          </p:spPr>
        </p:pic>
        <p:pic>
          <p:nvPicPr>
            <p:cNvPr id="15473" name="Picture 19"/>
            <p:cNvPicPr>
              <a:picLocks noChangeAspect="1" noChangeArrowheads="1"/>
            </p:cNvPicPr>
            <p:nvPr/>
          </p:nvPicPr>
          <p:blipFill>
            <a:blip r:embed="rId18" cstate="print"/>
            <a:srcRect/>
            <a:stretch>
              <a:fillRect/>
            </a:stretch>
          </p:blipFill>
          <p:spPr bwMode="auto">
            <a:xfrm>
              <a:off x="6414204" y="1361904"/>
              <a:ext cx="933450" cy="771525"/>
            </a:xfrm>
            <a:prstGeom prst="rect">
              <a:avLst/>
            </a:prstGeom>
            <a:noFill/>
            <a:ln w="9525">
              <a:noFill/>
              <a:miter lim="800000"/>
              <a:headEnd/>
              <a:tailEnd/>
            </a:ln>
          </p:spPr>
        </p:pic>
      </p:grpSp>
      <p:grpSp>
        <p:nvGrpSpPr>
          <p:cNvPr id="22" name="98 Grupo"/>
          <p:cNvGrpSpPr>
            <a:grpSpLocks/>
          </p:cNvGrpSpPr>
          <p:nvPr/>
        </p:nvGrpSpPr>
        <p:grpSpPr bwMode="auto">
          <a:xfrm>
            <a:off x="4930775" y="5513388"/>
            <a:ext cx="655638" cy="627062"/>
            <a:chOff x="2098001" y="4140653"/>
            <a:chExt cx="1665980" cy="1753918"/>
          </a:xfrm>
        </p:grpSpPr>
        <p:pic>
          <p:nvPicPr>
            <p:cNvPr id="15468" name="Picture 3"/>
            <p:cNvPicPr>
              <a:picLocks noChangeAspect="1" noChangeArrowheads="1"/>
            </p:cNvPicPr>
            <p:nvPr/>
          </p:nvPicPr>
          <p:blipFill>
            <a:blip r:embed="rId3" cstate="print"/>
            <a:srcRect/>
            <a:stretch>
              <a:fillRect/>
            </a:stretch>
          </p:blipFill>
          <p:spPr bwMode="auto">
            <a:xfrm>
              <a:off x="2649556" y="4140653"/>
              <a:ext cx="1114425" cy="1724025"/>
            </a:xfrm>
            <a:prstGeom prst="rect">
              <a:avLst/>
            </a:prstGeom>
            <a:noFill/>
            <a:ln w="9525">
              <a:noFill/>
              <a:miter lim="800000"/>
              <a:headEnd/>
              <a:tailEnd/>
            </a:ln>
          </p:spPr>
        </p:pic>
        <p:pic>
          <p:nvPicPr>
            <p:cNvPr id="15469" name="Picture 9"/>
            <p:cNvPicPr>
              <a:picLocks noChangeAspect="1" noChangeArrowheads="1"/>
            </p:cNvPicPr>
            <p:nvPr/>
          </p:nvPicPr>
          <p:blipFill>
            <a:blip r:embed="rId5" cstate="print"/>
            <a:srcRect/>
            <a:stretch>
              <a:fillRect/>
            </a:stretch>
          </p:blipFill>
          <p:spPr bwMode="auto">
            <a:xfrm>
              <a:off x="2098001" y="4256271"/>
              <a:ext cx="742950" cy="1638300"/>
            </a:xfrm>
            <a:prstGeom prst="rect">
              <a:avLst/>
            </a:prstGeom>
            <a:noFill/>
            <a:ln w="9525">
              <a:noFill/>
              <a:miter lim="800000"/>
              <a:headEnd/>
              <a:tailEnd/>
            </a:ln>
          </p:spPr>
        </p:pic>
      </p:grpSp>
      <p:grpSp>
        <p:nvGrpSpPr>
          <p:cNvPr id="23" name="101 Grupo"/>
          <p:cNvGrpSpPr>
            <a:grpSpLocks/>
          </p:cNvGrpSpPr>
          <p:nvPr/>
        </p:nvGrpSpPr>
        <p:grpSpPr bwMode="auto">
          <a:xfrm>
            <a:off x="7604125" y="5092700"/>
            <a:ext cx="592138" cy="627063"/>
            <a:chOff x="6589935" y="4098845"/>
            <a:chExt cx="1432942" cy="1780759"/>
          </a:xfrm>
        </p:grpSpPr>
        <p:pic>
          <p:nvPicPr>
            <p:cNvPr id="15466" name="Picture 4"/>
            <p:cNvPicPr>
              <a:picLocks noChangeAspect="1" noChangeArrowheads="1"/>
            </p:cNvPicPr>
            <p:nvPr/>
          </p:nvPicPr>
          <p:blipFill>
            <a:blip r:embed="rId6" cstate="print"/>
            <a:srcRect/>
            <a:stretch>
              <a:fillRect/>
            </a:stretch>
          </p:blipFill>
          <p:spPr bwMode="auto">
            <a:xfrm>
              <a:off x="6589935" y="4288929"/>
              <a:ext cx="733425" cy="1590675"/>
            </a:xfrm>
            <a:prstGeom prst="rect">
              <a:avLst/>
            </a:prstGeom>
            <a:noFill/>
            <a:ln w="9525">
              <a:noFill/>
              <a:miter lim="800000"/>
              <a:headEnd/>
              <a:tailEnd/>
            </a:ln>
          </p:spPr>
        </p:pic>
        <p:pic>
          <p:nvPicPr>
            <p:cNvPr id="15467" name="Picture 10"/>
            <p:cNvPicPr>
              <a:picLocks noChangeAspect="1" noChangeArrowheads="1"/>
            </p:cNvPicPr>
            <p:nvPr/>
          </p:nvPicPr>
          <p:blipFill>
            <a:blip r:embed="rId7" cstate="print"/>
            <a:srcRect/>
            <a:stretch>
              <a:fillRect/>
            </a:stretch>
          </p:blipFill>
          <p:spPr bwMode="auto">
            <a:xfrm>
              <a:off x="7327552" y="4098845"/>
              <a:ext cx="695325" cy="1514475"/>
            </a:xfrm>
            <a:prstGeom prst="rect">
              <a:avLst/>
            </a:prstGeom>
            <a:noFill/>
            <a:ln w="9525">
              <a:noFill/>
              <a:miter lim="800000"/>
              <a:headEnd/>
              <a:tailEnd/>
            </a:ln>
          </p:spPr>
        </p:pic>
      </p:grpSp>
      <p:grpSp>
        <p:nvGrpSpPr>
          <p:cNvPr id="24" name="104 Grupo"/>
          <p:cNvGrpSpPr>
            <a:grpSpLocks/>
          </p:cNvGrpSpPr>
          <p:nvPr/>
        </p:nvGrpSpPr>
        <p:grpSpPr bwMode="auto">
          <a:xfrm>
            <a:off x="6511925" y="4611688"/>
            <a:ext cx="485775" cy="627062"/>
            <a:chOff x="5937830" y="5075421"/>
            <a:chExt cx="1431596" cy="1638300"/>
          </a:xfrm>
        </p:grpSpPr>
        <p:pic>
          <p:nvPicPr>
            <p:cNvPr id="15464" name="Picture 10"/>
            <p:cNvPicPr>
              <a:picLocks noChangeArrowheads="1"/>
            </p:cNvPicPr>
            <p:nvPr/>
          </p:nvPicPr>
          <p:blipFill>
            <a:blip r:embed="rId8" cstate="print"/>
            <a:srcRect/>
            <a:stretch>
              <a:fillRect/>
            </a:stretch>
          </p:blipFill>
          <p:spPr bwMode="auto">
            <a:xfrm>
              <a:off x="6674101" y="5123090"/>
              <a:ext cx="695325" cy="1514475"/>
            </a:xfrm>
            <a:prstGeom prst="rect">
              <a:avLst/>
            </a:prstGeom>
            <a:noFill/>
            <a:ln w="9525">
              <a:noFill/>
              <a:miter lim="800000"/>
              <a:headEnd/>
              <a:tailEnd/>
            </a:ln>
          </p:spPr>
        </p:pic>
        <p:pic>
          <p:nvPicPr>
            <p:cNvPr id="15465" name="Picture 9"/>
            <p:cNvPicPr>
              <a:picLocks noChangeArrowheads="1"/>
            </p:cNvPicPr>
            <p:nvPr/>
          </p:nvPicPr>
          <p:blipFill>
            <a:blip r:embed="rId5" cstate="print"/>
            <a:srcRect/>
            <a:stretch>
              <a:fillRect/>
            </a:stretch>
          </p:blipFill>
          <p:spPr bwMode="auto">
            <a:xfrm>
              <a:off x="5937830" y="5075421"/>
              <a:ext cx="742950" cy="1638300"/>
            </a:xfrm>
            <a:prstGeom prst="rect">
              <a:avLst/>
            </a:prstGeom>
            <a:noFill/>
            <a:ln w="9525">
              <a:noFill/>
              <a:miter lim="800000"/>
              <a:headEnd/>
              <a:tailEnd/>
            </a:ln>
          </p:spPr>
        </p:pic>
      </p:grpSp>
      <p:grpSp>
        <p:nvGrpSpPr>
          <p:cNvPr id="25" name="107 Grupo"/>
          <p:cNvGrpSpPr>
            <a:grpSpLocks/>
          </p:cNvGrpSpPr>
          <p:nvPr/>
        </p:nvGrpSpPr>
        <p:grpSpPr bwMode="auto">
          <a:xfrm>
            <a:off x="6251575" y="5524500"/>
            <a:ext cx="569913" cy="649288"/>
            <a:chOff x="4355976" y="2502353"/>
            <a:chExt cx="1438275" cy="1638300"/>
          </a:xfrm>
        </p:grpSpPr>
        <p:pic>
          <p:nvPicPr>
            <p:cNvPr id="15462" name="Picture 9"/>
            <p:cNvPicPr>
              <a:picLocks noChangeAspect="1" noChangeArrowheads="1"/>
            </p:cNvPicPr>
            <p:nvPr/>
          </p:nvPicPr>
          <p:blipFill>
            <a:blip r:embed="rId5" cstate="print"/>
            <a:srcRect/>
            <a:stretch>
              <a:fillRect/>
            </a:stretch>
          </p:blipFill>
          <p:spPr bwMode="auto">
            <a:xfrm>
              <a:off x="4355976" y="2502353"/>
              <a:ext cx="742950" cy="1638300"/>
            </a:xfrm>
            <a:prstGeom prst="rect">
              <a:avLst/>
            </a:prstGeom>
            <a:noFill/>
            <a:ln w="9525">
              <a:noFill/>
              <a:miter lim="800000"/>
              <a:headEnd/>
              <a:tailEnd/>
            </a:ln>
          </p:spPr>
        </p:pic>
        <p:pic>
          <p:nvPicPr>
            <p:cNvPr id="15463" name="Picture 11"/>
            <p:cNvPicPr>
              <a:picLocks noChangeAspect="1" noChangeArrowheads="1"/>
            </p:cNvPicPr>
            <p:nvPr/>
          </p:nvPicPr>
          <p:blipFill>
            <a:blip r:embed="rId9" cstate="print"/>
            <a:srcRect/>
            <a:stretch>
              <a:fillRect/>
            </a:stretch>
          </p:blipFill>
          <p:spPr bwMode="auto">
            <a:xfrm>
              <a:off x="5098926" y="2584676"/>
              <a:ext cx="695325" cy="1495425"/>
            </a:xfrm>
            <a:prstGeom prst="rect">
              <a:avLst/>
            </a:prstGeom>
            <a:noFill/>
            <a:ln w="9525">
              <a:noFill/>
              <a:miter lim="800000"/>
              <a:headEnd/>
              <a:tailEnd/>
            </a:ln>
          </p:spPr>
        </p:pic>
      </p:grpSp>
      <p:grpSp>
        <p:nvGrpSpPr>
          <p:cNvPr id="26" name="110 Grupo"/>
          <p:cNvGrpSpPr>
            <a:grpSpLocks/>
          </p:cNvGrpSpPr>
          <p:nvPr/>
        </p:nvGrpSpPr>
        <p:grpSpPr bwMode="auto">
          <a:xfrm>
            <a:off x="5681663" y="4833938"/>
            <a:ext cx="482600" cy="627062"/>
            <a:chOff x="3630228" y="2677929"/>
            <a:chExt cx="1391398" cy="1822097"/>
          </a:xfrm>
        </p:grpSpPr>
        <p:pic>
          <p:nvPicPr>
            <p:cNvPr id="15460" name="Picture 4"/>
            <p:cNvPicPr>
              <a:picLocks noChangeAspect="1" noChangeArrowheads="1"/>
            </p:cNvPicPr>
            <p:nvPr/>
          </p:nvPicPr>
          <p:blipFill>
            <a:blip r:embed="rId10" cstate="print"/>
            <a:srcRect/>
            <a:stretch>
              <a:fillRect/>
            </a:stretch>
          </p:blipFill>
          <p:spPr bwMode="auto">
            <a:xfrm>
              <a:off x="3630228" y="2909351"/>
              <a:ext cx="733425" cy="1590675"/>
            </a:xfrm>
            <a:prstGeom prst="rect">
              <a:avLst/>
            </a:prstGeom>
            <a:noFill/>
            <a:ln w="9525">
              <a:noFill/>
              <a:miter lim="800000"/>
              <a:headEnd/>
              <a:tailEnd/>
            </a:ln>
          </p:spPr>
        </p:pic>
        <p:pic>
          <p:nvPicPr>
            <p:cNvPr id="15461" name="Picture 12"/>
            <p:cNvPicPr>
              <a:picLocks noChangeAspect="1" noChangeArrowheads="1"/>
            </p:cNvPicPr>
            <p:nvPr/>
          </p:nvPicPr>
          <p:blipFill>
            <a:blip r:embed="rId11" cstate="print"/>
            <a:srcRect/>
            <a:stretch>
              <a:fillRect/>
            </a:stretch>
          </p:blipFill>
          <p:spPr bwMode="auto">
            <a:xfrm>
              <a:off x="4364401" y="2677929"/>
              <a:ext cx="657225" cy="1647825"/>
            </a:xfrm>
            <a:prstGeom prst="rect">
              <a:avLst/>
            </a:prstGeom>
            <a:noFill/>
            <a:ln w="9525">
              <a:noFill/>
              <a:miter lim="800000"/>
              <a:headEnd/>
              <a:tailEnd/>
            </a:ln>
          </p:spPr>
        </p:pic>
      </p:grpSp>
      <p:grpSp>
        <p:nvGrpSpPr>
          <p:cNvPr id="27" name="113 Grupo"/>
          <p:cNvGrpSpPr>
            <a:grpSpLocks/>
          </p:cNvGrpSpPr>
          <p:nvPr/>
        </p:nvGrpSpPr>
        <p:grpSpPr bwMode="auto">
          <a:xfrm>
            <a:off x="3522663" y="1503363"/>
            <a:ext cx="625475" cy="615950"/>
            <a:chOff x="6414204" y="404664"/>
            <a:chExt cx="1775733" cy="1890690"/>
          </a:xfrm>
        </p:grpSpPr>
        <p:pic>
          <p:nvPicPr>
            <p:cNvPr id="15456" name="Picture 13"/>
            <p:cNvPicPr>
              <a:picLocks noChangeAspect="1" noChangeArrowheads="1"/>
            </p:cNvPicPr>
            <p:nvPr/>
          </p:nvPicPr>
          <p:blipFill>
            <a:blip r:embed="rId12" cstate="print"/>
            <a:srcRect/>
            <a:stretch>
              <a:fillRect/>
            </a:stretch>
          </p:blipFill>
          <p:spPr bwMode="auto">
            <a:xfrm>
              <a:off x="7294587" y="404664"/>
              <a:ext cx="895350" cy="942975"/>
            </a:xfrm>
            <a:prstGeom prst="rect">
              <a:avLst/>
            </a:prstGeom>
            <a:noFill/>
            <a:ln w="9525">
              <a:noFill/>
              <a:miter lim="800000"/>
              <a:headEnd/>
              <a:tailEnd/>
            </a:ln>
          </p:spPr>
        </p:pic>
        <p:pic>
          <p:nvPicPr>
            <p:cNvPr id="15457" name="Picture 14"/>
            <p:cNvPicPr>
              <a:picLocks noChangeAspect="1" noChangeArrowheads="1"/>
            </p:cNvPicPr>
            <p:nvPr/>
          </p:nvPicPr>
          <p:blipFill>
            <a:blip r:embed="rId28" cstate="print"/>
            <a:srcRect/>
            <a:stretch>
              <a:fillRect/>
            </a:stretch>
          </p:blipFill>
          <p:spPr bwMode="auto">
            <a:xfrm>
              <a:off x="6512176" y="489028"/>
              <a:ext cx="771525" cy="847725"/>
            </a:xfrm>
            <a:prstGeom prst="rect">
              <a:avLst/>
            </a:prstGeom>
            <a:noFill/>
            <a:ln w="9525">
              <a:noFill/>
              <a:miter lim="800000"/>
              <a:headEnd/>
              <a:tailEnd/>
            </a:ln>
          </p:spPr>
        </p:pic>
        <p:pic>
          <p:nvPicPr>
            <p:cNvPr id="15458" name="Picture 15"/>
            <p:cNvPicPr>
              <a:picLocks noChangeAspect="1" noChangeArrowheads="1"/>
            </p:cNvPicPr>
            <p:nvPr/>
          </p:nvPicPr>
          <p:blipFill>
            <a:blip r:embed="rId14" cstate="print"/>
            <a:srcRect/>
            <a:stretch>
              <a:fillRect/>
            </a:stretch>
          </p:blipFill>
          <p:spPr bwMode="auto">
            <a:xfrm>
              <a:off x="7343460" y="1361904"/>
              <a:ext cx="790575" cy="933450"/>
            </a:xfrm>
            <a:prstGeom prst="rect">
              <a:avLst/>
            </a:prstGeom>
            <a:noFill/>
            <a:ln w="9525">
              <a:noFill/>
              <a:miter lim="800000"/>
              <a:headEnd/>
              <a:tailEnd/>
            </a:ln>
          </p:spPr>
        </p:pic>
        <p:pic>
          <p:nvPicPr>
            <p:cNvPr id="15459" name="Picture 19"/>
            <p:cNvPicPr>
              <a:picLocks noChangeAspect="1" noChangeArrowheads="1"/>
            </p:cNvPicPr>
            <p:nvPr/>
          </p:nvPicPr>
          <p:blipFill>
            <a:blip r:embed="rId15" cstate="print"/>
            <a:srcRect/>
            <a:stretch>
              <a:fillRect/>
            </a:stretch>
          </p:blipFill>
          <p:spPr bwMode="auto">
            <a:xfrm>
              <a:off x="6414204" y="1361904"/>
              <a:ext cx="933450" cy="771525"/>
            </a:xfrm>
            <a:prstGeom prst="rect">
              <a:avLst/>
            </a:prstGeom>
            <a:noFill/>
            <a:ln w="9525">
              <a:noFill/>
              <a:miter lim="800000"/>
              <a:headEnd/>
              <a:tailEnd/>
            </a:ln>
          </p:spPr>
        </p:pic>
      </p:grpSp>
      <p:grpSp>
        <p:nvGrpSpPr>
          <p:cNvPr id="28" name="118 Grupo"/>
          <p:cNvGrpSpPr>
            <a:grpSpLocks/>
          </p:cNvGrpSpPr>
          <p:nvPr/>
        </p:nvGrpSpPr>
        <p:grpSpPr bwMode="auto">
          <a:xfrm rot="-7760900">
            <a:off x="4028281" y="3388519"/>
            <a:ext cx="625475" cy="617538"/>
            <a:chOff x="6414204" y="404664"/>
            <a:chExt cx="1775733" cy="1890690"/>
          </a:xfrm>
        </p:grpSpPr>
        <p:pic>
          <p:nvPicPr>
            <p:cNvPr id="15452" name="Picture 13"/>
            <p:cNvPicPr>
              <a:picLocks noChangeAspect="1" noChangeArrowheads="1"/>
            </p:cNvPicPr>
            <p:nvPr/>
          </p:nvPicPr>
          <p:blipFill>
            <a:blip r:embed="rId12" cstate="print"/>
            <a:srcRect/>
            <a:stretch>
              <a:fillRect/>
            </a:stretch>
          </p:blipFill>
          <p:spPr bwMode="auto">
            <a:xfrm>
              <a:off x="7294587" y="404664"/>
              <a:ext cx="895350" cy="942975"/>
            </a:xfrm>
            <a:prstGeom prst="rect">
              <a:avLst/>
            </a:prstGeom>
            <a:noFill/>
            <a:ln w="9525">
              <a:noFill/>
              <a:miter lim="800000"/>
              <a:headEnd/>
              <a:tailEnd/>
            </a:ln>
          </p:spPr>
        </p:pic>
        <p:pic>
          <p:nvPicPr>
            <p:cNvPr id="15453" name="Picture 14"/>
            <p:cNvPicPr>
              <a:picLocks noChangeAspect="1" noChangeArrowheads="1"/>
            </p:cNvPicPr>
            <p:nvPr/>
          </p:nvPicPr>
          <p:blipFill>
            <a:blip r:embed="rId13" cstate="print"/>
            <a:srcRect/>
            <a:stretch>
              <a:fillRect/>
            </a:stretch>
          </p:blipFill>
          <p:spPr bwMode="auto">
            <a:xfrm>
              <a:off x="6512176" y="489028"/>
              <a:ext cx="771525" cy="847725"/>
            </a:xfrm>
            <a:prstGeom prst="rect">
              <a:avLst/>
            </a:prstGeom>
            <a:noFill/>
            <a:ln w="9525">
              <a:noFill/>
              <a:miter lim="800000"/>
              <a:headEnd/>
              <a:tailEnd/>
            </a:ln>
          </p:spPr>
        </p:pic>
        <p:pic>
          <p:nvPicPr>
            <p:cNvPr id="15454" name="Picture 15"/>
            <p:cNvPicPr>
              <a:picLocks noChangeAspect="1" noChangeArrowheads="1"/>
            </p:cNvPicPr>
            <p:nvPr/>
          </p:nvPicPr>
          <p:blipFill>
            <a:blip r:embed="rId14" cstate="print"/>
            <a:srcRect/>
            <a:stretch>
              <a:fillRect/>
            </a:stretch>
          </p:blipFill>
          <p:spPr bwMode="auto">
            <a:xfrm>
              <a:off x="7343460" y="1361904"/>
              <a:ext cx="790575" cy="933450"/>
            </a:xfrm>
            <a:prstGeom prst="rect">
              <a:avLst/>
            </a:prstGeom>
            <a:noFill/>
            <a:ln w="9525">
              <a:noFill/>
              <a:miter lim="800000"/>
              <a:headEnd/>
              <a:tailEnd/>
            </a:ln>
          </p:spPr>
        </p:pic>
        <p:pic>
          <p:nvPicPr>
            <p:cNvPr id="15455" name="Picture 19"/>
            <p:cNvPicPr>
              <a:picLocks noChangeAspect="1" noChangeArrowheads="1"/>
            </p:cNvPicPr>
            <p:nvPr/>
          </p:nvPicPr>
          <p:blipFill>
            <a:blip r:embed="rId15" cstate="print"/>
            <a:srcRect/>
            <a:stretch>
              <a:fillRect/>
            </a:stretch>
          </p:blipFill>
          <p:spPr bwMode="auto">
            <a:xfrm>
              <a:off x="6414204" y="1361904"/>
              <a:ext cx="933450" cy="771525"/>
            </a:xfrm>
            <a:prstGeom prst="rect">
              <a:avLst/>
            </a:prstGeom>
            <a:noFill/>
            <a:ln w="9525">
              <a:noFill/>
              <a:miter lim="800000"/>
              <a:headEnd/>
              <a:tailEnd/>
            </a:ln>
          </p:spPr>
        </p:pic>
      </p:grpSp>
      <p:grpSp>
        <p:nvGrpSpPr>
          <p:cNvPr id="29" name="123 Grupo"/>
          <p:cNvGrpSpPr>
            <a:grpSpLocks/>
          </p:cNvGrpSpPr>
          <p:nvPr/>
        </p:nvGrpSpPr>
        <p:grpSpPr bwMode="auto">
          <a:xfrm rot="-3414524">
            <a:off x="5645150" y="4116388"/>
            <a:ext cx="617537" cy="623888"/>
            <a:chOff x="6414204" y="404664"/>
            <a:chExt cx="1775733" cy="1890690"/>
          </a:xfrm>
        </p:grpSpPr>
        <p:pic>
          <p:nvPicPr>
            <p:cNvPr id="15448" name="Picture 13"/>
            <p:cNvPicPr>
              <a:picLocks noChangeAspect="1" noChangeArrowheads="1"/>
            </p:cNvPicPr>
            <p:nvPr/>
          </p:nvPicPr>
          <p:blipFill>
            <a:blip r:embed="rId16" cstate="print"/>
            <a:srcRect/>
            <a:stretch>
              <a:fillRect/>
            </a:stretch>
          </p:blipFill>
          <p:spPr bwMode="auto">
            <a:xfrm>
              <a:off x="7294587" y="404664"/>
              <a:ext cx="895350" cy="942975"/>
            </a:xfrm>
            <a:prstGeom prst="rect">
              <a:avLst/>
            </a:prstGeom>
            <a:noFill/>
            <a:ln w="9525">
              <a:noFill/>
              <a:miter lim="800000"/>
              <a:headEnd/>
              <a:tailEnd/>
            </a:ln>
          </p:spPr>
        </p:pic>
        <p:pic>
          <p:nvPicPr>
            <p:cNvPr id="15449" name="Picture 14"/>
            <p:cNvPicPr>
              <a:picLocks noChangeAspect="1" noChangeArrowheads="1"/>
            </p:cNvPicPr>
            <p:nvPr/>
          </p:nvPicPr>
          <p:blipFill>
            <a:blip r:embed="rId13" cstate="print"/>
            <a:srcRect/>
            <a:stretch>
              <a:fillRect/>
            </a:stretch>
          </p:blipFill>
          <p:spPr bwMode="auto">
            <a:xfrm>
              <a:off x="6512176" y="489028"/>
              <a:ext cx="771525" cy="847725"/>
            </a:xfrm>
            <a:prstGeom prst="rect">
              <a:avLst/>
            </a:prstGeom>
            <a:noFill/>
            <a:ln w="9525">
              <a:noFill/>
              <a:miter lim="800000"/>
              <a:headEnd/>
              <a:tailEnd/>
            </a:ln>
          </p:spPr>
        </p:pic>
        <p:pic>
          <p:nvPicPr>
            <p:cNvPr id="15450" name="Picture 15"/>
            <p:cNvPicPr>
              <a:picLocks noChangeAspect="1" noChangeArrowheads="1"/>
            </p:cNvPicPr>
            <p:nvPr/>
          </p:nvPicPr>
          <p:blipFill>
            <a:blip r:embed="rId17" cstate="print"/>
            <a:srcRect/>
            <a:stretch>
              <a:fillRect/>
            </a:stretch>
          </p:blipFill>
          <p:spPr bwMode="auto">
            <a:xfrm>
              <a:off x="7343460" y="1361904"/>
              <a:ext cx="790575" cy="933450"/>
            </a:xfrm>
            <a:prstGeom prst="rect">
              <a:avLst/>
            </a:prstGeom>
            <a:noFill/>
            <a:ln w="9525">
              <a:noFill/>
              <a:miter lim="800000"/>
              <a:headEnd/>
              <a:tailEnd/>
            </a:ln>
          </p:spPr>
        </p:pic>
        <p:pic>
          <p:nvPicPr>
            <p:cNvPr id="15451" name="Picture 19"/>
            <p:cNvPicPr>
              <a:picLocks noChangeAspect="1" noChangeArrowheads="1"/>
            </p:cNvPicPr>
            <p:nvPr/>
          </p:nvPicPr>
          <p:blipFill>
            <a:blip r:embed="rId18" cstate="print"/>
            <a:srcRect/>
            <a:stretch>
              <a:fillRect/>
            </a:stretch>
          </p:blipFill>
          <p:spPr bwMode="auto">
            <a:xfrm>
              <a:off x="6414204" y="1361904"/>
              <a:ext cx="933450" cy="771525"/>
            </a:xfrm>
            <a:prstGeom prst="rect">
              <a:avLst/>
            </a:prstGeom>
            <a:noFill/>
            <a:ln w="9525">
              <a:noFill/>
              <a:miter lim="800000"/>
              <a:headEnd/>
              <a:tailEnd/>
            </a:ln>
          </p:spPr>
        </p:pic>
      </p:grpSp>
      <p:grpSp>
        <p:nvGrpSpPr>
          <p:cNvPr id="30" name="128 Grupo"/>
          <p:cNvGrpSpPr>
            <a:grpSpLocks/>
          </p:cNvGrpSpPr>
          <p:nvPr/>
        </p:nvGrpSpPr>
        <p:grpSpPr bwMode="auto">
          <a:xfrm>
            <a:off x="1871663" y="4976813"/>
            <a:ext cx="623887" cy="617537"/>
            <a:chOff x="6414204" y="404664"/>
            <a:chExt cx="1775733" cy="1890690"/>
          </a:xfrm>
        </p:grpSpPr>
        <p:pic>
          <p:nvPicPr>
            <p:cNvPr id="15444" name="Picture 13"/>
            <p:cNvPicPr>
              <a:picLocks noChangeAspect="1" noChangeArrowheads="1"/>
            </p:cNvPicPr>
            <p:nvPr/>
          </p:nvPicPr>
          <p:blipFill>
            <a:blip r:embed="rId12" cstate="print"/>
            <a:srcRect/>
            <a:stretch>
              <a:fillRect/>
            </a:stretch>
          </p:blipFill>
          <p:spPr bwMode="auto">
            <a:xfrm>
              <a:off x="7294587" y="404664"/>
              <a:ext cx="895350" cy="942975"/>
            </a:xfrm>
            <a:prstGeom prst="rect">
              <a:avLst/>
            </a:prstGeom>
            <a:noFill/>
            <a:ln w="9525">
              <a:noFill/>
              <a:miter lim="800000"/>
              <a:headEnd/>
              <a:tailEnd/>
            </a:ln>
          </p:spPr>
        </p:pic>
        <p:pic>
          <p:nvPicPr>
            <p:cNvPr id="15445" name="Picture 14"/>
            <p:cNvPicPr>
              <a:picLocks noChangeAspect="1" noChangeArrowheads="1"/>
            </p:cNvPicPr>
            <p:nvPr/>
          </p:nvPicPr>
          <p:blipFill>
            <a:blip r:embed="rId13" cstate="print"/>
            <a:srcRect/>
            <a:stretch>
              <a:fillRect/>
            </a:stretch>
          </p:blipFill>
          <p:spPr bwMode="auto">
            <a:xfrm>
              <a:off x="6512176" y="489028"/>
              <a:ext cx="771525" cy="847725"/>
            </a:xfrm>
            <a:prstGeom prst="rect">
              <a:avLst/>
            </a:prstGeom>
            <a:noFill/>
            <a:ln w="9525">
              <a:noFill/>
              <a:miter lim="800000"/>
              <a:headEnd/>
              <a:tailEnd/>
            </a:ln>
          </p:spPr>
        </p:pic>
        <p:pic>
          <p:nvPicPr>
            <p:cNvPr id="15446" name="Picture 15"/>
            <p:cNvPicPr>
              <a:picLocks noChangeAspect="1" noChangeArrowheads="1"/>
            </p:cNvPicPr>
            <p:nvPr/>
          </p:nvPicPr>
          <p:blipFill>
            <a:blip r:embed="rId14" cstate="print"/>
            <a:srcRect/>
            <a:stretch>
              <a:fillRect/>
            </a:stretch>
          </p:blipFill>
          <p:spPr bwMode="auto">
            <a:xfrm>
              <a:off x="7343460" y="1361904"/>
              <a:ext cx="790575" cy="933450"/>
            </a:xfrm>
            <a:prstGeom prst="rect">
              <a:avLst/>
            </a:prstGeom>
            <a:noFill/>
            <a:ln w="9525">
              <a:noFill/>
              <a:miter lim="800000"/>
              <a:headEnd/>
              <a:tailEnd/>
            </a:ln>
          </p:spPr>
        </p:pic>
        <p:pic>
          <p:nvPicPr>
            <p:cNvPr id="15447" name="Picture 19"/>
            <p:cNvPicPr>
              <a:picLocks noChangeAspect="1" noChangeArrowheads="1"/>
            </p:cNvPicPr>
            <p:nvPr/>
          </p:nvPicPr>
          <p:blipFill>
            <a:blip r:embed="rId15" cstate="print"/>
            <a:srcRect/>
            <a:stretch>
              <a:fillRect/>
            </a:stretch>
          </p:blipFill>
          <p:spPr bwMode="auto">
            <a:xfrm>
              <a:off x="6414204" y="1361904"/>
              <a:ext cx="933450" cy="771525"/>
            </a:xfrm>
            <a:prstGeom prst="rect">
              <a:avLst/>
            </a:prstGeom>
            <a:noFill/>
            <a:ln w="9525">
              <a:noFill/>
              <a:miter lim="800000"/>
              <a:headEnd/>
              <a:tailEnd/>
            </a:ln>
          </p:spPr>
        </p:pic>
      </p:grpSp>
      <p:grpSp>
        <p:nvGrpSpPr>
          <p:cNvPr id="31" name="133 Grupo"/>
          <p:cNvGrpSpPr>
            <a:grpSpLocks/>
          </p:cNvGrpSpPr>
          <p:nvPr/>
        </p:nvGrpSpPr>
        <p:grpSpPr bwMode="auto">
          <a:xfrm rot="-7760900">
            <a:off x="1177131" y="4796632"/>
            <a:ext cx="625475" cy="617538"/>
            <a:chOff x="6414204" y="404664"/>
            <a:chExt cx="1775733" cy="1890690"/>
          </a:xfrm>
        </p:grpSpPr>
        <p:pic>
          <p:nvPicPr>
            <p:cNvPr id="15440" name="Picture 13"/>
            <p:cNvPicPr>
              <a:picLocks noChangeAspect="1" noChangeArrowheads="1"/>
            </p:cNvPicPr>
            <p:nvPr/>
          </p:nvPicPr>
          <p:blipFill>
            <a:blip r:embed="rId12" cstate="print"/>
            <a:srcRect/>
            <a:stretch>
              <a:fillRect/>
            </a:stretch>
          </p:blipFill>
          <p:spPr bwMode="auto">
            <a:xfrm>
              <a:off x="7294587" y="404664"/>
              <a:ext cx="895350" cy="942975"/>
            </a:xfrm>
            <a:prstGeom prst="rect">
              <a:avLst/>
            </a:prstGeom>
            <a:noFill/>
            <a:ln w="9525">
              <a:noFill/>
              <a:miter lim="800000"/>
              <a:headEnd/>
              <a:tailEnd/>
            </a:ln>
          </p:spPr>
        </p:pic>
        <p:pic>
          <p:nvPicPr>
            <p:cNvPr id="15441" name="Picture 14"/>
            <p:cNvPicPr>
              <a:picLocks noChangeAspect="1" noChangeArrowheads="1"/>
            </p:cNvPicPr>
            <p:nvPr/>
          </p:nvPicPr>
          <p:blipFill>
            <a:blip r:embed="rId13" cstate="print"/>
            <a:srcRect/>
            <a:stretch>
              <a:fillRect/>
            </a:stretch>
          </p:blipFill>
          <p:spPr bwMode="auto">
            <a:xfrm>
              <a:off x="6512176" y="489028"/>
              <a:ext cx="771525" cy="847725"/>
            </a:xfrm>
            <a:prstGeom prst="rect">
              <a:avLst/>
            </a:prstGeom>
            <a:noFill/>
            <a:ln w="9525">
              <a:noFill/>
              <a:miter lim="800000"/>
              <a:headEnd/>
              <a:tailEnd/>
            </a:ln>
          </p:spPr>
        </p:pic>
        <p:pic>
          <p:nvPicPr>
            <p:cNvPr id="15442" name="Picture 15"/>
            <p:cNvPicPr>
              <a:picLocks noChangeAspect="1" noChangeArrowheads="1"/>
            </p:cNvPicPr>
            <p:nvPr/>
          </p:nvPicPr>
          <p:blipFill>
            <a:blip r:embed="rId14" cstate="print"/>
            <a:srcRect/>
            <a:stretch>
              <a:fillRect/>
            </a:stretch>
          </p:blipFill>
          <p:spPr bwMode="auto">
            <a:xfrm>
              <a:off x="7343460" y="1361904"/>
              <a:ext cx="790575" cy="933450"/>
            </a:xfrm>
            <a:prstGeom prst="rect">
              <a:avLst/>
            </a:prstGeom>
            <a:noFill/>
            <a:ln w="9525">
              <a:noFill/>
              <a:miter lim="800000"/>
              <a:headEnd/>
              <a:tailEnd/>
            </a:ln>
          </p:spPr>
        </p:pic>
        <p:pic>
          <p:nvPicPr>
            <p:cNvPr id="15443" name="Picture 19"/>
            <p:cNvPicPr>
              <a:picLocks noChangeAspect="1" noChangeArrowheads="1"/>
            </p:cNvPicPr>
            <p:nvPr/>
          </p:nvPicPr>
          <p:blipFill>
            <a:blip r:embed="rId15" cstate="print"/>
            <a:srcRect/>
            <a:stretch>
              <a:fillRect/>
            </a:stretch>
          </p:blipFill>
          <p:spPr bwMode="auto">
            <a:xfrm>
              <a:off x="6414204" y="1361904"/>
              <a:ext cx="933450" cy="771525"/>
            </a:xfrm>
            <a:prstGeom prst="rect">
              <a:avLst/>
            </a:prstGeom>
            <a:noFill/>
            <a:ln w="9525">
              <a:noFill/>
              <a:miter lim="800000"/>
              <a:headEnd/>
              <a:tailEnd/>
            </a:ln>
          </p:spPr>
        </p:pic>
      </p:grpSp>
      <p:grpSp>
        <p:nvGrpSpPr>
          <p:cNvPr id="32" name="138 Grupo"/>
          <p:cNvGrpSpPr>
            <a:grpSpLocks/>
          </p:cNvGrpSpPr>
          <p:nvPr/>
        </p:nvGrpSpPr>
        <p:grpSpPr bwMode="auto">
          <a:xfrm rot="-3414524">
            <a:off x="1262063" y="3822700"/>
            <a:ext cx="617538" cy="623887"/>
            <a:chOff x="6414204" y="404664"/>
            <a:chExt cx="1775733" cy="1890690"/>
          </a:xfrm>
        </p:grpSpPr>
        <p:pic>
          <p:nvPicPr>
            <p:cNvPr id="15436" name="Picture 13"/>
            <p:cNvPicPr>
              <a:picLocks noChangeAspect="1" noChangeArrowheads="1"/>
            </p:cNvPicPr>
            <p:nvPr/>
          </p:nvPicPr>
          <p:blipFill>
            <a:blip r:embed="rId16" cstate="print"/>
            <a:srcRect/>
            <a:stretch>
              <a:fillRect/>
            </a:stretch>
          </p:blipFill>
          <p:spPr bwMode="auto">
            <a:xfrm>
              <a:off x="7294587" y="404664"/>
              <a:ext cx="895350" cy="942975"/>
            </a:xfrm>
            <a:prstGeom prst="rect">
              <a:avLst/>
            </a:prstGeom>
            <a:noFill/>
            <a:ln w="9525">
              <a:noFill/>
              <a:miter lim="800000"/>
              <a:headEnd/>
              <a:tailEnd/>
            </a:ln>
          </p:spPr>
        </p:pic>
        <p:pic>
          <p:nvPicPr>
            <p:cNvPr id="15437" name="Picture 14"/>
            <p:cNvPicPr>
              <a:picLocks noChangeAspect="1" noChangeArrowheads="1"/>
            </p:cNvPicPr>
            <p:nvPr/>
          </p:nvPicPr>
          <p:blipFill>
            <a:blip r:embed="rId13" cstate="print"/>
            <a:srcRect/>
            <a:stretch>
              <a:fillRect/>
            </a:stretch>
          </p:blipFill>
          <p:spPr bwMode="auto">
            <a:xfrm>
              <a:off x="6512176" y="489028"/>
              <a:ext cx="771525" cy="847725"/>
            </a:xfrm>
            <a:prstGeom prst="rect">
              <a:avLst/>
            </a:prstGeom>
            <a:noFill/>
            <a:ln w="9525">
              <a:noFill/>
              <a:miter lim="800000"/>
              <a:headEnd/>
              <a:tailEnd/>
            </a:ln>
          </p:spPr>
        </p:pic>
        <p:pic>
          <p:nvPicPr>
            <p:cNvPr id="15438" name="Picture 15"/>
            <p:cNvPicPr>
              <a:picLocks noChangeAspect="1" noChangeArrowheads="1"/>
            </p:cNvPicPr>
            <p:nvPr/>
          </p:nvPicPr>
          <p:blipFill>
            <a:blip r:embed="rId17" cstate="print"/>
            <a:srcRect/>
            <a:stretch>
              <a:fillRect/>
            </a:stretch>
          </p:blipFill>
          <p:spPr bwMode="auto">
            <a:xfrm>
              <a:off x="7343460" y="1361904"/>
              <a:ext cx="790575" cy="933450"/>
            </a:xfrm>
            <a:prstGeom prst="rect">
              <a:avLst/>
            </a:prstGeom>
            <a:noFill/>
            <a:ln w="9525">
              <a:noFill/>
              <a:miter lim="800000"/>
              <a:headEnd/>
              <a:tailEnd/>
            </a:ln>
          </p:spPr>
        </p:pic>
        <p:pic>
          <p:nvPicPr>
            <p:cNvPr id="15439" name="Picture 19"/>
            <p:cNvPicPr>
              <a:picLocks noChangeAspect="1" noChangeArrowheads="1"/>
            </p:cNvPicPr>
            <p:nvPr/>
          </p:nvPicPr>
          <p:blipFill>
            <a:blip r:embed="rId18" cstate="print"/>
            <a:srcRect/>
            <a:stretch>
              <a:fillRect/>
            </a:stretch>
          </p:blipFill>
          <p:spPr bwMode="auto">
            <a:xfrm>
              <a:off x="6414204" y="1361904"/>
              <a:ext cx="933450" cy="771525"/>
            </a:xfrm>
            <a:prstGeom prst="rect">
              <a:avLst/>
            </a:prstGeom>
            <a:noFill/>
            <a:ln w="9525">
              <a:noFill/>
              <a:miter lim="800000"/>
              <a:headEnd/>
              <a:tailEnd/>
            </a:ln>
          </p:spPr>
        </p:pic>
      </p:grpSp>
      <p:grpSp>
        <p:nvGrpSpPr>
          <p:cNvPr id="33" name="143 Grupo"/>
          <p:cNvGrpSpPr>
            <a:grpSpLocks/>
          </p:cNvGrpSpPr>
          <p:nvPr/>
        </p:nvGrpSpPr>
        <p:grpSpPr bwMode="auto">
          <a:xfrm rot="10800000">
            <a:off x="6307138" y="1303338"/>
            <a:ext cx="596900" cy="617537"/>
            <a:chOff x="2098001" y="4140653"/>
            <a:chExt cx="1665980" cy="1753918"/>
          </a:xfrm>
        </p:grpSpPr>
        <p:pic>
          <p:nvPicPr>
            <p:cNvPr id="15434" name="Picture 3"/>
            <p:cNvPicPr>
              <a:picLocks noChangeAspect="1" noChangeArrowheads="1"/>
            </p:cNvPicPr>
            <p:nvPr/>
          </p:nvPicPr>
          <p:blipFill>
            <a:blip r:embed="rId19" cstate="print"/>
            <a:srcRect/>
            <a:stretch>
              <a:fillRect/>
            </a:stretch>
          </p:blipFill>
          <p:spPr bwMode="auto">
            <a:xfrm>
              <a:off x="2649556" y="4140653"/>
              <a:ext cx="1114425" cy="1724025"/>
            </a:xfrm>
            <a:prstGeom prst="rect">
              <a:avLst/>
            </a:prstGeom>
            <a:noFill/>
            <a:ln w="9525">
              <a:noFill/>
              <a:miter lim="800000"/>
              <a:headEnd/>
              <a:tailEnd/>
            </a:ln>
          </p:spPr>
        </p:pic>
        <p:pic>
          <p:nvPicPr>
            <p:cNvPr id="15435" name="Picture 9"/>
            <p:cNvPicPr>
              <a:picLocks noChangeAspect="1" noChangeArrowheads="1"/>
            </p:cNvPicPr>
            <p:nvPr/>
          </p:nvPicPr>
          <p:blipFill>
            <a:blip r:embed="rId20" cstate="print"/>
            <a:srcRect/>
            <a:stretch>
              <a:fillRect/>
            </a:stretch>
          </p:blipFill>
          <p:spPr bwMode="auto">
            <a:xfrm>
              <a:off x="2098001" y="4256271"/>
              <a:ext cx="742950" cy="1638300"/>
            </a:xfrm>
            <a:prstGeom prst="rect">
              <a:avLst/>
            </a:prstGeom>
            <a:noFill/>
            <a:ln w="9525">
              <a:noFill/>
              <a:miter lim="800000"/>
              <a:headEnd/>
              <a:tailEnd/>
            </a:ln>
          </p:spPr>
        </p:pic>
      </p:grpSp>
      <p:grpSp>
        <p:nvGrpSpPr>
          <p:cNvPr id="34" name="146 Grupo"/>
          <p:cNvGrpSpPr>
            <a:grpSpLocks/>
          </p:cNvGrpSpPr>
          <p:nvPr/>
        </p:nvGrpSpPr>
        <p:grpSpPr bwMode="auto">
          <a:xfrm rot="10800000">
            <a:off x="7402513" y="3994150"/>
            <a:ext cx="561975" cy="617538"/>
            <a:chOff x="6589935" y="4098845"/>
            <a:chExt cx="1432942" cy="1780759"/>
          </a:xfrm>
        </p:grpSpPr>
        <p:pic>
          <p:nvPicPr>
            <p:cNvPr id="15432" name="Picture 4"/>
            <p:cNvPicPr>
              <a:picLocks noChangeAspect="1" noChangeArrowheads="1"/>
            </p:cNvPicPr>
            <p:nvPr/>
          </p:nvPicPr>
          <p:blipFill>
            <a:blip r:embed="rId21" cstate="print"/>
            <a:srcRect/>
            <a:stretch>
              <a:fillRect/>
            </a:stretch>
          </p:blipFill>
          <p:spPr bwMode="auto">
            <a:xfrm>
              <a:off x="6589935" y="4288929"/>
              <a:ext cx="733425" cy="1590675"/>
            </a:xfrm>
            <a:prstGeom prst="rect">
              <a:avLst/>
            </a:prstGeom>
            <a:noFill/>
            <a:ln w="9525">
              <a:noFill/>
              <a:miter lim="800000"/>
              <a:headEnd/>
              <a:tailEnd/>
            </a:ln>
          </p:spPr>
        </p:pic>
        <p:pic>
          <p:nvPicPr>
            <p:cNvPr id="15433" name="Picture 10"/>
            <p:cNvPicPr>
              <a:picLocks noChangeAspect="1" noChangeArrowheads="1"/>
            </p:cNvPicPr>
            <p:nvPr/>
          </p:nvPicPr>
          <p:blipFill>
            <a:blip r:embed="rId22" cstate="print"/>
            <a:srcRect/>
            <a:stretch>
              <a:fillRect/>
            </a:stretch>
          </p:blipFill>
          <p:spPr bwMode="auto">
            <a:xfrm>
              <a:off x="7327552" y="4098845"/>
              <a:ext cx="695325" cy="1514475"/>
            </a:xfrm>
            <a:prstGeom prst="rect">
              <a:avLst/>
            </a:prstGeom>
            <a:noFill/>
            <a:ln w="9525">
              <a:noFill/>
              <a:miter lim="800000"/>
              <a:headEnd/>
              <a:tailEnd/>
            </a:ln>
          </p:spPr>
        </p:pic>
      </p:grpSp>
      <p:grpSp>
        <p:nvGrpSpPr>
          <p:cNvPr id="35" name="149 Grupo"/>
          <p:cNvGrpSpPr>
            <a:grpSpLocks/>
          </p:cNvGrpSpPr>
          <p:nvPr/>
        </p:nvGrpSpPr>
        <p:grpSpPr bwMode="auto">
          <a:xfrm rot="10800000">
            <a:off x="5711825" y="1706563"/>
            <a:ext cx="461963" cy="617537"/>
            <a:chOff x="5937830" y="5075421"/>
            <a:chExt cx="1431596" cy="1638300"/>
          </a:xfrm>
        </p:grpSpPr>
        <p:pic>
          <p:nvPicPr>
            <p:cNvPr id="15430" name="Picture 10"/>
            <p:cNvPicPr>
              <a:picLocks noChangeArrowheads="1"/>
            </p:cNvPicPr>
            <p:nvPr/>
          </p:nvPicPr>
          <p:blipFill>
            <a:blip r:embed="rId23" cstate="print"/>
            <a:srcRect/>
            <a:stretch>
              <a:fillRect/>
            </a:stretch>
          </p:blipFill>
          <p:spPr bwMode="auto">
            <a:xfrm>
              <a:off x="6674101" y="5123090"/>
              <a:ext cx="695325" cy="1514475"/>
            </a:xfrm>
            <a:prstGeom prst="rect">
              <a:avLst/>
            </a:prstGeom>
            <a:noFill/>
            <a:ln w="9525">
              <a:noFill/>
              <a:miter lim="800000"/>
              <a:headEnd/>
              <a:tailEnd/>
            </a:ln>
          </p:spPr>
        </p:pic>
        <p:pic>
          <p:nvPicPr>
            <p:cNvPr id="15431" name="Picture 9"/>
            <p:cNvPicPr>
              <a:picLocks noChangeArrowheads="1"/>
            </p:cNvPicPr>
            <p:nvPr/>
          </p:nvPicPr>
          <p:blipFill>
            <a:blip r:embed="rId24" cstate="print"/>
            <a:srcRect/>
            <a:stretch>
              <a:fillRect/>
            </a:stretch>
          </p:blipFill>
          <p:spPr bwMode="auto">
            <a:xfrm>
              <a:off x="5937830" y="5075421"/>
              <a:ext cx="742950" cy="1638300"/>
            </a:xfrm>
            <a:prstGeom prst="rect">
              <a:avLst/>
            </a:prstGeom>
            <a:noFill/>
            <a:ln w="9525">
              <a:noFill/>
              <a:miter lim="800000"/>
              <a:headEnd/>
              <a:tailEnd/>
            </a:ln>
          </p:spPr>
        </p:pic>
      </p:grpSp>
      <p:grpSp>
        <p:nvGrpSpPr>
          <p:cNvPr id="36" name="152 Grupo"/>
          <p:cNvGrpSpPr>
            <a:grpSpLocks/>
          </p:cNvGrpSpPr>
          <p:nvPr/>
        </p:nvGrpSpPr>
        <p:grpSpPr bwMode="auto">
          <a:xfrm rot="10800000">
            <a:off x="7902575" y="1935163"/>
            <a:ext cx="503238" cy="617537"/>
            <a:chOff x="4355976" y="2502353"/>
            <a:chExt cx="1438275" cy="1638300"/>
          </a:xfrm>
        </p:grpSpPr>
        <p:pic>
          <p:nvPicPr>
            <p:cNvPr id="15428" name="Picture 9"/>
            <p:cNvPicPr>
              <a:picLocks noChangeAspect="1" noChangeArrowheads="1"/>
            </p:cNvPicPr>
            <p:nvPr/>
          </p:nvPicPr>
          <p:blipFill>
            <a:blip r:embed="rId5" cstate="print"/>
            <a:srcRect/>
            <a:stretch>
              <a:fillRect/>
            </a:stretch>
          </p:blipFill>
          <p:spPr bwMode="auto">
            <a:xfrm>
              <a:off x="4355976" y="2502353"/>
              <a:ext cx="742950" cy="1638300"/>
            </a:xfrm>
            <a:prstGeom prst="rect">
              <a:avLst/>
            </a:prstGeom>
            <a:noFill/>
            <a:ln w="9525">
              <a:noFill/>
              <a:miter lim="800000"/>
              <a:headEnd/>
              <a:tailEnd/>
            </a:ln>
          </p:spPr>
        </p:pic>
        <p:pic>
          <p:nvPicPr>
            <p:cNvPr id="15429" name="Picture 11"/>
            <p:cNvPicPr>
              <a:picLocks noChangeAspect="1" noChangeArrowheads="1"/>
            </p:cNvPicPr>
            <p:nvPr/>
          </p:nvPicPr>
          <p:blipFill>
            <a:blip r:embed="rId25" cstate="print"/>
            <a:srcRect/>
            <a:stretch>
              <a:fillRect/>
            </a:stretch>
          </p:blipFill>
          <p:spPr bwMode="auto">
            <a:xfrm>
              <a:off x="5098926" y="2584676"/>
              <a:ext cx="695325" cy="1495425"/>
            </a:xfrm>
            <a:prstGeom prst="rect">
              <a:avLst/>
            </a:prstGeom>
            <a:noFill/>
            <a:ln w="9525">
              <a:noFill/>
              <a:miter lim="800000"/>
              <a:headEnd/>
              <a:tailEnd/>
            </a:ln>
          </p:spPr>
        </p:pic>
      </p:grpSp>
      <p:grpSp>
        <p:nvGrpSpPr>
          <p:cNvPr id="37" name="155 Grupo"/>
          <p:cNvGrpSpPr>
            <a:grpSpLocks/>
          </p:cNvGrpSpPr>
          <p:nvPr/>
        </p:nvGrpSpPr>
        <p:grpSpPr bwMode="auto">
          <a:xfrm>
            <a:off x="1651000" y="2974975"/>
            <a:ext cx="657225" cy="628650"/>
            <a:chOff x="2098001" y="4140653"/>
            <a:chExt cx="1665980" cy="1753918"/>
          </a:xfrm>
        </p:grpSpPr>
        <p:pic>
          <p:nvPicPr>
            <p:cNvPr id="15426" name="Picture 3"/>
            <p:cNvPicPr>
              <a:picLocks noChangeAspect="1" noChangeArrowheads="1"/>
            </p:cNvPicPr>
            <p:nvPr/>
          </p:nvPicPr>
          <p:blipFill>
            <a:blip r:embed="rId3" cstate="print"/>
            <a:srcRect/>
            <a:stretch>
              <a:fillRect/>
            </a:stretch>
          </p:blipFill>
          <p:spPr bwMode="auto">
            <a:xfrm>
              <a:off x="2649556" y="4140653"/>
              <a:ext cx="1114425" cy="1724025"/>
            </a:xfrm>
            <a:prstGeom prst="rect">
              <a:avLst/>
            </a:prstGeom>
            <a:noFill/>
            <a:ln w="9525">
              <a:noFill/>
              <a:miter lim="800000"/>
              <a:headEnd/>
              <a:tailEnd/>
            </a:ln>
          </p:spPr>
        </p:pic>
        <p:pic>
          <p:nvPicPr>
            <p:cNvPr id="15427" name="Picture 9"/>
            <p:cNvPicPr>
              <a:picLocks noChangeAspect="1" noChangeArrowheads="1"/>
            </p:cNvPicPr>
            <p:nvPr/>
          </p:nvPicPr>
          <p:blipFill>
            <a:blip r:embed="rId5" cstate="print"/>
            <a:srcRect/>
            <a:stretch>
              <a:fillRect/>
            </a:stretch>
          </p:blipFill>
          <p:spPr bwMode="auto">
            <a:xfrm>
              <a:off x="2098001" y="4256271"/>
              <a:ext cx="742950" cy="1638300"/>
            </a:xfrm>
            <a:prstGeom prst="rect">
              <a:avLst/>
            </a:prstGeom>
            <a:noFill/>
            <a:ln w="9525">
              <a:noFill/>
              <a:miter lim="800000"/>
              <a:headEnd/>
              <a:tailEnd/>
            </a:ln>
          </p:spPr>
        </p:pic>
      </p:grpSp>
      <p:grpSp>
        <p:nvGrpSpPr>
          <p:cNvPr id="38" name="158 Grupo"/>
          <p:cNvGrpSpPr>
            <a:grpSpLocks/>
          </p:cNvGrpSpPr>
          <p:nvPr/>
        </p:nvGrpSpPr>
        <p:grpSpPr bwMode="auto">
          <a:xfrm>
            <a:off x="2443163" y="2414588"/>
            <a:ext cx="541337" cy="609600"/>
            <a:chOff x="6589935" y="4098845"/>
            <a:chExt cx="1432942" cy="1780759"/>
          </a:xfrm>
        </p:grpSpPr>
        <p:pic>
          <p:nvPicPr>
            <p:cNvPr id="15424" name="Picture 4"/>
            <p:cNvPicPr>
              <a:picLocks noChangeAspect="1" noChangeArrowheads="1"/>
            </p:cNvPicPr>
            <p:nvPr/>
          </p:nvPicPr>
          <p:blipFill>
            <a:blip r:embed="rId29" cstate="print"/>
            <a:srcRect/>
            <a:stretch>
              <a:fillRect/>
            </a:stretch>
          </p:blipFill>
          <p:spPr bwMode="auto">
            <a:xfrm>
              <a:off x="6589935" y="4288929"/>
              <a:ext cx="733425" cy="1590675"/>
            </a:xfrm>
            <a:prstGeom prst="rect">
              <a:avLst/>
            </a:prstGeom>
            <a:noFill/>
            <a:ln w="9525">
              <a:noFill/>
              <a:miter lim="800000"/>
              <a:headEnd/>
              <a:tailEnd/>
            </a:ln>
          </p:spPr>
        </p:pic>
        <p:pic>
          <p:nvPicPr>
            <p:cNvPr id="15425" name="Picture 10"/>
            <p:cNvPicPr>
              <a:picLocks noChangeAspect="1" noChangeArrowheads="1"/>
            </p:cNvPicPr>
            <p:nvPr/>
          </p:nvPicPr>
          <p:blipFill>
            <a:blip r:embed="rId30" cstate="print"/>
            <a:srcRect/>
            <a:stretch>
              <a:fillRect/>
            </a:stretch>
          </p:blipFill>
          <p:spPr bwMode="auto">
            <a:xfrm>
              <a:off x="7327552" y="4098845"/>
              <a:ext cx="695325" cy="1514475"/>
            </a:xfrm>
            <a:prstGeom prst="rect">
              <a:avLst/>
            </a:prstGeom>
            <a:noFill/>
            <a:ln w="9525">
              <a:noFill/>
              <a:miter lim="800000"/>
              <a:headEnd/>
              <a:tailEnd/>
            </a:ln>
          </p:spPr>
        </p:pic>
      </p:grpSp>
      <p:grpSp>
        <p:nvGrpSpPr>
          <p:cNvPr id="39" name="161 Grupo"/>
          <p:cNvGrpSpPr>
            <a:grpSpLocks/>
          </p:cNvGrpSpPr>
          <p:nvPr/>
        </p:nvGrpSpPr>
        <p:grpSpPr bwMode="auto">
          <a:xfrm>
            <a:off x="1906588" y="1554163"/>
            <a:ext cx="487362" cy="627062"/>
            <a:chOff x="5937830" y="5075421"/>
            <a:chExt cx="1431596" cy="1638300"/>
          </a:xfrm>
        </p:grpSpPr>
        <p:pic>
          <p:nvPicPr>
            <p:cNvPr id="15422" name="Picture 10"/>
            <p:cNvPicPr>
              <a:picLocks noChangeArrowheads="1"/>
            </p:cNvPicPr>
            <p:nvPr/>
          </p:nvPicPr>
          <p:blipFill>
            <a:blip r:embed="rId8" cstate="print"/>
            <a:srcRect/>
            <a:stretch>
              <a:fillRect/>
            </a:stretch>
          </p:blipFill>
          <p:spPr bwMode="auto">
            <a:xfrm>
              <a:off x="6674101" y="5123090"/>
              <a:ext cx="695325" cy="1514475"/>
            </a:xfrm>
            <a:prstGeom prst="rect">
              <a:avLst/>
            </a:prstGeom>
            <a:noFill/>
            <a:ln w="9525">
              <a:noFill/>
              <a:miter lim="800000"/>
              <a:headEnd/>
              <a:tailEnd/>
            </a:ln>
          </p:spPr>
        </p:pic>
        <p:pic>
          <p:nvPicPr>
            <p:cNvPr id="15423" name="Picture 9"/>
            <p:cNvPicPr>
              <a:picLocks noChangeArrowheads="1"/>
            </p:cNvPicPr>
            <p:nvPr/>
          </p:nvPicPr>
          <p:blipFill>
            <a:blip r:embed="rId5" cstate="print"/>
            <a:srcRect/>
            <a:stretch>
              <a:fillRect/>
            </a:stretch>
          </p:blipFill>
          <p:spPr bwMode="auto">
            <a:xfrm>
              <a:off x="5937830" y="5075421"/>
              <a:ext cx="742950" cy="1638300"/>
            </a:xfrm>
            <a:prstGeom prst="rect">
              <a:avLst/>
            </a:prstGeom>
            <a:noFill/>
            <a:ln w="9525">
              <a:noFill/>
              <a:miter lim="800000"/>
              <a:headEnd/>
              <a:tailEnd/>
            </a:ln>
          </p:spPr>
        </p:pic>
      </p:grpSp>
      <p:grpSp>
        <p:nvGrpSpPr>
          <p:cNvPr id="40" name="164 Grupo"/>
          <p:cNvGrpSpPr>
            <a:grpSpLocks/>
          </p:cNvGrpSpPr>
          <p:nvPr/>
        </p:nvGrpSpPr>
        <p:grpSpPr bwMode="auto">
          <a:xfrm>
            <a:off x="2193925" y="3633788"/>
            <a:ext cx="530225" cy="628650"/>
            <a:chOff x="4355976" y="2502353"/>
            <a:chExt cx="1438275" cy="1638300"/>
          </a:xfrm>
        </p:grpSpPr>
        <p:pic>
          <p:nvPicPr>
            <p:cNvPr id="15420" name="Picture 9"/>
            <p:cNvPicPr>
              <a:picLocks noChangeAspect="1" noChangeArrowheads="1"/>
            </p:cNvPicPr>
            <p:nvPr/>
          </p:nvPicPr>
          <p:blipFill>
            <a:blip r:embed="rId5" cstate="print"/>
            <a:srcRect/>
            <a:stretch>
              <a:fillRect/>
            </a:stretch>
          </p:blipFill>
          <p:spPr bwMode="auto">
            <a:xfrm>
              <a:off x="4355976" y="2502353"/>
              <a:ext cx="742950" cy="1638300"/>
            </a:xfrm>
            <a:prstGeom prst="rect">
              <a:avLst/>
            </a:prstGeom>
            <a:noFill/>
            <a:ln w="9525">
              <a:noFill/>
              <a:miter lim="800000"/>
              <a:headEnd/>
              <a:tailEnd/>
            </a:ln>
          </p:spPr>
        </p:pic>
        <p:pic>
          <p:nvPicPr>
            <p:cNvPr id="15421" name="Picture 11"/>
            <p:cNvPicPr>
              <a:picLocks noChangeAspect="1" noChangeArrowheads="1"/>
            </p:cNvPicPr>
            <p:nvPr/>
          </p:nvPicPr>
          <p:blipFill>
            <a:blip r:embed="rId9" cstate="print"/>
            <a:srcRect/>
            <a:stretch>
              <a:fillRect/>
            </a:stretch>
          </p:blipFill>
          <p:spPr bwMode="auto">
            <a:xfrm>
              <a:off x="5098926" y="2584676"/>
              <a:ext cx="695325" cy="1495425"/>
            </a:xfrm>
            <a:prstGeom prst="rect">
              <a:avLst/>
            </a:prstGeom>
            <a:noFill/>
            <a:ln w="9525">
              <a:noFill/>
              <a:miter lim="800000"/>
              <a:headEnd/>
              <a:tailEnd/>
            </a:ln>
          </p:spPr>
        </p:pic>
      </p:grpSp>
      <p:grpSp>
        <p:nvGrpSpPr>
          <p:cNvPr id="41" name="167 Grupo"/>
          <p:cNvGrpSpPr>
            <a:grpSpLocks/>
          </p:cNvGrpSpPr>
          <p:nvPr/>
        </p:nvGrpSpPr>
        <p:grpSpPr bwMode="auto">
          <a:xfrm>
            <a:off x="1147763" y="2466975"/>
            <a:ext cx="484187" cy="628650"/>
            <a:chOff x="3630228" y="2677929"/>
            <a:chExt cx="1391398" cy="1822097"/>
          </a:xfrm>
        </p:grpSpPr>
        <p:pic>
          <p:nvPicPr>
            <p:cNvPr id="15418" name="Picture 4"/>
            <p:cNvPicPr>
              <a:picLocks noChangeAspect="1" noChangeArrowheads="1"/>
            </p:cNvPicPr>
            <p:nvPr/>
          </p:nvPicPr>
          <p:blipFill>
            <a:blip r:embed="rId10" cstate="print"/>
            <a:srcRect/>
            <a:stretch>
              <a:fillRect/>
            </a:stretch>
          </p:blipFill>
          <p:spPr bwMode="auto">
            <a:xfrm>
              <a:off x="3630228" y="2909351"/>
              <a:ext cx="733425" cy="1590675"/>
            </a:xfrm>
            <a:prstGeom prst="rect">
              <a:avLst/>
            </a:prstGeom>
            <a:noFill/>
            <a:ln w="9525">
              <a:noFill/>
              <a:miter lim="800000"/>
              <a:headEnd/>
              <a:tailEnd/>
            </a:ln>
          </p:spPr>
        </p:pic>
        <p:pic>
          <p:nvPicPr>
            <p:cNvPr id="15419" name="Picture 12"/>
            <p:cNvPicPr>
              <a:picLocks noChangeAspect="1" noChangeArrowheads="1"/>
            </p:cNvPicPr>
            <p:nvPr/>
          </p:nvPicPr>
          <p:blipFill>
            <a:blip r:embed="rId11" cstate="print"/>
            <a:srcRect/>
            <a:stretch>
              <a:fillRect/>
            </a:stretch>
          </p:blipFill>
          <p:spPr bwMode="auto">
            <a:xfrm>
              <a:off x="4364401" y="2677929"/>
              <a:ext cx="657225" cy="1647825"/>
            </a:xfrm>
            <a:prstGeom prst="rect">
              <a:avLst/>
            </a:prstGeom>
            <a:noFill/>
            <a:ln w="9525">
              <a:noFill/>
              <a:miter lim="800000"/>
              <a:headEnd/>
              <a:tailEnd/>
            </a:ln>
          </p:spPr>
        </p:pic>
      </p:grpSp>
      <p:sp>
        <p:nvSpPr>
          <p:cNvPr id="171" name="170 Rectángulo redondeado"/>
          <p:cNvSpPr/>
          <p:nvPr/>
        </p:nvSpPr>
        <p:spPr>
          <a:xfrm>
            <a:off x="684213" y="476250"/>
            <a:ext cx="8135937" cy="6048375"/>
          </a:xfrm>
          <a:prstGeom prst="roundRect">
            <a:avLst/>
          </a:prstGeom>
          <a:noFill/>
          <a:ln w="762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5409" name="171 CuadroTexto"/>
          <p:cNvSpPr txBox="1">
            <a:spLocks noChangeArrowheads="1"/>
          </p:cNvSpPr>
          <p:nvPr/>
        </p:nvSpPr>
        <p:spPr bwMode="auto">
          <a:xfrm>
            <a:off x="2541588" y="82550"/>
            <a:ext cx="2281237" cy="768350"/>
          </a:xfrm>
          <a:prstGeom prst="rect">
            <a:avLst/>
          </a:prstGeom>
          <a:solidFill>
            <a:schemeClr val="bg1"/>
          </a:solidFill>
          <a:ln w="9525">
            <a:noFill/>
            <a:miter lim="800000"/>
            <a:headEnd/>
            <a:tailEnd/>
          </a:ln>
        </p:spPr>
        <p:txBody>
          <a:bodyPr>
            <a:spAutoFit/>
          </a:bodyPr>
          <a:lstStyle/>
          <a:p>
            <a:pPr algn="ctr"/>
            <a:r>
              <a:rPr lang="en-US" sz="4400" b="1">
                <a:latin typeface="Arial" pitchFamily="34" charset="0"/>
              </a:rPr>
              <a:t>COPD</a:t>
            </a:r>
          </a:p>
        </p:txBody>
      </p:sp>
      <p:grpSp>
        <p:nvGrpSpPr>
          <p:cNvPr id="43" name="19 Grupo"/>
          <p:cNvGrpSpPr>
            <a:grpSpLocks/>
          </p:cNvGrpSpPr>
          <p:nvPr/>
        </p:nvGrpSpPr>
        <p:grpSpPr bwMode="auto">
          <a:xfrm>
            <a:off x="1220788" y="1003301"/>
            <a:ext cx="4619625" cy="369332"/>
            <a:chOff x="1259805" y="859749"/>
            <a:chExt cx="4104283" cy="367117"/>
          </a:xfrm>
        </p:grpSpPr>
        <p:sp>
          <p:nvSpPr>
            <p:cNvPr id="15413" name="172 CuadroTexto"/>
            <p:cNvSpPr txBox="1">
              <a:spLocks noChangeArrowheads="1"/>
            </p:cNvSpPr>
            <p:nvPr/>
          </p:nvSpPr>
          <p:spPr bwMode="auto">
            <a:xfrm>
              <a:off x="1259805" y="859749"/>
              <a:ext cx="2511228" cy="367117"/>
            </a:xfrm>
            <a:prstGeom prst="rect">
              <a:avLst/>
            </a:prstGeom>
            <a:noFill/>
            <a:ln w="28575">
              <a:noFill/>
              <a:miter lim="800000"/>
              <a:headEnd/>
              <a:tailEnd/>
            </a:ln>
          </p:spPr>
          <p:txBody>
            <a:bodyPr wrap="none">
              <a:spAutoFit/>
            </a:bodyPr>
            <a:lstStyle/>
            <a:p>
              <a:r>
                <a:rPr lang="en-US" b="1" dirty="0">
                  <a:latin typeface="Arial" pitchFamily="34" charset="0"/>
                </a:rPr>
                <a:t>Treatable Clinical Traits</a:t>
              </a:r>
            </a:p>
          </p:txBody>
        </p:sp>
        <p:sp>
          <p:nvSpPr>
            <p:cNvPr id="174" name="173 Elipse"/>
            <p:cNvSpPr>
              <a:spLocks noChangeAspect="1"/>
            </p:cNvSpPr>
            <p:nvPr/>
          </p:nvSpPr>
          <p:spPr>
            <a:xfrm>
              <a:off x="4857752" y="954428"/>
              <a:ext cx="180532" cy="178312"/>
            </a:xfrm>
            <a:prstGeom prst="ellips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75" name="174 Elipse"/>
            <p:cNvSpPr>
              <a:spLocks noChangeAspect="1"/>
            </p:cNvSpPr>
            <p:nvPr/>
          </p:nvSpPr>
          <p:spPr>
            <a:xfrm>
              <a:off x="4206144" y="954428"/>
              <a:ext cx="180532" cy="178312"/>
            </a:xfrm>
            <a:prstGeom prst="ellipse">
              <a:avLst/>
            </a:prstGeom>
            <a:solidFill>
              <a:srgbClr val="C000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76" name="175 Elipse"/>
            <p:cNvSpPr>
              <a:spLocks noChangeAspect="1"/>
            </p:cNvSpPr>
            <p:nvPr/>
          </p:nvSpPr>
          <p:spPr>
            <a:xfrm>
              <a:off x="4531948" y="954428"/>
              <a:ext cx="180532" cy="178312"/>
            </a:xfrm>
            <a:prstGeom prst="ellipse">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77" name="176 Elipse"/>
            <p:cNvSpPr>
              <a:spLocks noChangeAspect="1"/>
            </p:cNvSpPr>
            <p:nvPr/>
          </p:nvSpPr>
          <p:spPr>
            <a:xfrm>
              <a:off x="5184966" y="954428"/>
              <a:ext cx="179122" cy="178312"/>
            </a:xfrm>
            <a:prstGeom prst="ellipse">
              <a:avLst/>
            </a:prstGeom>
            <a:solidFill>
              <a:srgbClr val="92D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grpSp>
      <p:sp>
        <p:nvSpPr>
          <p:cNvPr id="21" name="20 Rectángulo redondeado"/>
          <p:cNvSpPr/>
          <p:nvPr/>
        </p:nvSpPr>
        <p:spPr>
          <a:xfrm>
            <a:off x="1187450" y="1003300"/>
            <a:ext cx="4727575" cy="4095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5412" name="88 CuadroTexto"/>
          <p:cNvSpPr txBox="1">
            <a:spLocks noChangeArrowheads="1"/>
          </p:cNvSpPr>
          <p:nvPr/>
        </p:nvSpPr>
        <p:spPr bwMode="auto">
          <a:xfrm>
            <a:off x="6956425" y="6515100"/>
            <a:ext cx="2224088" cy="369888"/>
          </a:xfrm>
          <a:prstGeom prst="rect">
            <a:avLst/>
          </a:prstGeom>
          <a:noFill/>
          <a:ln w="9525">
            <a:noFill/>
            <a:miter lim="800000"/>
            <a:headEnd/>
            <a:tailEnd/>
          </a:ln>
        </p:spPr>
        <p:txBody>
          <a:bodyPr wrap="none">
            <a:spAutoFit/>
          </a:bodyPr>
          <a:lstStyle/>
          <a:p>
            <a:r>
              <a:rPr lang="es-ES"/>
              <a:t>Agusti A. </a:t>
            </a:r>
            <a:r>
              <a:rPr lang="es-ES" i="1"/>
              <a:t>Thorax</a:t>
            </a:r>
            <a:r>
              <a:rPr lang="es-ES"/>
              <a:t> 2014</a:t>
            </a:r>
          </a:p>
        </p:txBody>
      </p:sp>
    </p:spTree>
    <p:extLst>
      <p:ext uri="{BB962C8B-B14F-4D97-AF65-F5344CB8AC3E}">
        <p14:creationId xmlns:p14="http://schemas.microsoft.com/office/powerpoint/2010/main" val="267632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334" y="2016735"/>
            <a:ext cx="5936456" cy="1721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954" y="4590452"/>
            <a:ext cx="2196705" cy="247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64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496" y="908720"/>
            <a:ext cx="6241200"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4293" y="5877272"/>
            <a:ext cx="1433872" cy="16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1236615" y="3861048"/>
            <a:ext cx="6215705" cy="36004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63017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7F71E4-7CAE-4225-8DB1-C7FF6E79E9EB}"/>
              </a:ext>
            </a:extLst>
          </p:cNvPr>
          <p:cNvSpPr>
            <a:spLocks noGrp="1"/>
          </p:cNvSpPr>
          <p:nvPr>
            <p:ph type="title"/>
          </p:nvPr>
        </p:nvSpPr>
        <p:spPr/>
        <p:txBody>
          <a:bodyPr/>
          <a:lstStyle/>
          <a:p>
            <a:r>
              <a:rPr lang="en-GB" dirty="0"/>
              <a:t>ERS Actions at EU level </a:t>
            </a:r>
            <a:br>
              <a:rPr lang="en-GB" dirty="0"/>
            </a:br>
            <a:r>
              <a:rPr lang="en-GB" dirty="0"/>
              <a:t>on Research</a:t>
            </a:r>
          </a:p>
        </p:txBody>
      </p:sp>
      <p:sp>
        <p:nvSpPr>
          <p:cNvPr id="3" name="Subtitle 2">
            <a:extLst>
              <a:ext uri="{FF2B5EF4-FFF2-40B4-BE49-F238E27FC236}">
                <a16:creationId xmlns:a16="http://schemas.microsoft.com/office/drawing/2014/main" xmlns="" id="{7F14B438-E70E-4A94-AFCD-FAFFC094F6B6}"/>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36362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5656A5-0FF2-4B99-85EF-862C728D3DC5}"/>
              </a:ext>
            </a:extLst>
          </p:cNvPr>
          <p:cNvSpPr>
            <a:spLocks noGrp="1"/>
          </p:cNvSpPr>
          <p:nvPr>
            <p:ph type="title"/>
          </p:nvPr>
        </p:nvSpPr>
        <p:spPr/>
        <p:txBody>
          <a:bodyPr/>
          <a:lstStyle/>
          <a:p>
            <a:r>
              <a:rPr lang="en-GB" dirty="0"/>
              <a:t>U-BIOPRED</a:t>
            </a:r>
          </a:p>
        </p:txBody>
      </p:sp>
      <p:pic>
        <p:nvPicPr>
          <p:cNvPr id="4" name="Content Placeholder 3">
            <a:extLst>
              <a:ext uri="{FF2B5EF4-FFF2-40B4-BE49-F238E27FC236}">
                <a16:creationId xmlns:a16="http://schemas.microsoft.com/office/drawing/2014/main" xmlns="" id="{37D64EB8-8048-4BB9-8DDB-08E72594390D}"/>
              </a:ext>
            </a:extLst>
          </p:cNvPr>
          <p:cNvPicPr>
            <a:picLocks noGrp="1" noChangeAspect="1"/>
          </p:cNvPicPr>
          <p:nvPr>
            <p:ph idx="1"/>
          </p:nvPr>
        </p:nvPicPr>
        <p:blipFill>
          <a:blip r:embed="rId3"/>
          <a:stretch>
            <a:fillRect/>
          </a:stretch>
        </p:blipFill>
        <p:spPr>
          <a:xfrm>
            <a:off x="457200" y="2111235"/>
            <a:ext cx="8229600" cy="3691217"/>
          </a:xfrm>
          <a:prstGeom prst="rect">
            <a:avLst/>
          </a:prstGeom>
        </p:spPr>
      </p:pic>
    </p:spTree>
    <p:extLst>
      <p:ext uri="{BB962C8B-B14F-4D97-AF65-F5344CB8AC3E}">
        <p14:creationId xmlns:p14="http://schemas.microsoft.com/office/powerpoint/2010/main" val="4250462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FCD979B-FD20-4EC7-B6A4-3BFDF453CC92}"/>
              </a:ext>
            </a:extLst>
          </p:cNvPr>
          <p:cNvSpPr>
            <a:spLocks noGrp="1"/>
          </p:cNvSpPr>
          <p:nvPr>
            <p:ph type="title"/>
          </p:nvPr>
        </p:nvSpPr>
        <p:spPr>
          <a:xfrm>
            <a:off x="457200" y="768349"/>
            <a:ext cx="8229600" cy="1364508"/>
          </a:xfrm>
        </p:spPr>
        <p:txBody>
          <a:bodyPr>
            <a:normAutofit fontScale="90000"/>
          </a:bodyPr>
          <a:lstStyle/>
          <a:p>
            <a:r>
              <a:rPr lang="en-GB" dirty="0"/>
              <a:t>What is personalised medicine? </a:t>
            </a:r>
            <a:br>
              <a:rPr lang="en-GB" dirty="0"/>
            </a:br>
            <a:r>
              <a:rPr lang="en-GB" dirty="0"/>
              <a:t/>
            </a:r>
            <a:br>
              <a:rPr lang="en-GB" dirty="0"/>
            </a:br>
            <a:endParaRPr lang="en-GB" dirty="0"/>
          </a:p>
        </p:txBody>
      </p:sp>
      <p:sp>
        <p:nvSpPr>
          <p:cNvPr id="8" name="Content Placeholder 7">
            <a:extLst>
              <a:ext uri="{FF2B5EF4-FFF2-40B4-BE49-F238E27FC236}">
                <a16:creationId xmlns:a16="http://schemas.microsoft.com/office/drawing/2014/main" xmlns="" id="{809C4A33-E286-4719-9068-7FF46E1C1516}"/>
              </a:ext>
            </a:extLst>
          </p:cNvPr>
          <p:cNvSpPr>
            <a:spLocks noGrp="1"/>
          </p:cNvSpPr>
          <p:nvPr>
            <p:ph idx="1"/>
          </p:nvPr>
        </p:nvSpPr>
        <p:spPr>
          <a:xfrm>
            <a:off x="457200" y="1844824"/>
            <a:ext cx="8229600" cy="4029818"/>
          </a:xfrm>
        </p:spPr>
        <p:txBody>
          <a:bodyPr/>
          <a:lstStyle/>
          <a:p>
            <a:endParaRPr lang="en-GB" dirty="0"/>
          </a:p>
          <a:p>
            <a:pPr marL="0" indent="0">
              <a:buNone/>
            </a:pPr>
            <a:r>
              <a:rPr lang="en-GB" sz="3200" dirty="0"/>
              <a:t>“personalised medicine means providing the right care to the right person at the right moment”</a:t>
            </a:r>
          </a:p>
        </p:txBody>
      </p:sp>
    </p:spTree>
    <p:extLst>
      <p:ext uri="{BB962C8B-B14F-4D97-AF65-F5344CB8AC3E}">
        <p14:creationId xmlns:p14="http://schemas.microsoft.com/office/powerpoint/2010/main" val="1181013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B7535B-E4FA-466A-86EC-20B5AB5FCB3B}"/>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xmlns="" id="{FC056200-5123-4EFE-9A2E-E57CBD9175DF}"/>
              </a:ext>
            </a:extLst>
          </p:cNvPr>
          <p:cNvPicPr>
            <a:picLocks noGrp="1" noChangeAspect="1"/>
          </p:cNvPicPr>
          <p:nvPr>
            <p:ph idx="1"/>
          </p:nvPr>
        </p:nvPicPr>
        <p:blipFill>
          <a:blip r:embed="rId3"/>
          <a:stretch>
            <a:fillRect/>
          </a:stretch>
        </p:blipFill>
        <p:spPr>
          <a:xfrm>
            <a:off x="280655" y="188640"/>
            <a:ext cx="8229600" cy="4344934"/>
          </a:xfrm>
          <a:prstGeom prst="rect">
            <a:avLst/>
          </a:prstGeom>
        </p:spPr>
      </p:pic>
    </p:spTree>
    <p:extLst>
      <p:ext uri="{BB962C8B-B14F-4D97-AF65-F5344CB8AC3E}">
        <p14:creationId xmlns:p14="http://schemas.microsoft.com/office/powerpoint/2010/main" val="3132605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49055E2-5347-43E0-A579-7C9115F654B6}"/>
              </a:ext>
            </a:extLst>
          </p:cNvPr>
          <p:cNvPicPr>
            <a:picLocks noChangeAspect="1"/>
          </p:cNvPicPr>
          <p:nvPr/>
        </p:nvPicPr>
        <p:blipFill>
          <a:blip r:embed="rId3"/>
          <a:stretch>
            <a:fillRect/>
          </a:stretch>
        </p:blipFill>
        <p:spPr>
          <a:xfrm>
            <a:off x="2857500" y="661961"/>
            <a:ext cx="3429000" cy="1028700"/>
          </a:xfrm>
          <a:prstGeom prst="rect">
            <a:avLst/>
          </a:prstGeom>
        </p:spPr>
      </p:pic>
      <p:sp>
        <p:nvSpPr>
          <p:cNvPr id="2" name="Title 1">
            <a:extLst>
              <a:ext uri="{FF2B5EF4-FFF2-40B4-BE49-F238E27FC236}">
                <a16:creationId xmlns:a16="http://schemas.microsoft.com/office/drawing/2014/main" xmlns="" id="{202683AA-23EA-49CF-A487-ADE21B100CF5}"/>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xmlns="" id="{76537A7B-A3EC-4570-9FD2-E55AF99772AB}"/>
              </a:ext>
            </a:extLst>
          </p:cNvPr>
          <p:cNvPicPr>
            <a:picLocks noGrp="1" noChangeAspect="1"/>
          </p:cNvPicPr>
          <p:nvPr>
            <p:ph idx="1"/>
          </p:nvPr>
        </p:nvPicPr>
        <p:blipFill>
          <a:blip r:embed="rId4"/>
          <a:stretch>
            <a:fillRect/>
          </a:stretch>
        </p:blipFill>
        <p:spPr>
          <a:xfrm>
            <a:off x="2490787" y="3895150"/>
            <a:ext cx="4162425" cy="1543050"/>
          </a:xfrm>
          <a:prstGeom prst="rect">
            <a:avLst/>
          </a:prstGeom>
        </p:spPr>
      </p:pic>
      <p:pic>
        <p:nvPicPr>
          <p:cNvPr id="4" name="Picture 3">
            <a:extLst>
              <a:ext uri="{FF2B5EF4-FFF2-40B4-BE49-F238E27FC236}">
                <a16:creationId xmlns:a16="http://schemas.microsoft.com/office/drawing/2014/main" xmlns="" id="{E2D3E1AA-895F-47AB-A277-5C7707179422}"/>
              </a:ext>
            </a:extLst>
          </p:cNvPr>
          <p:cNvPicPr>
            <a:picLocks noChangeAspect="1"/>
          </p:cNvPicPr>
          <p:nvPr/>
        </p:nvPicPr>
        <p:blipFill>
          <a:blip r:embed="rId5"/>
          <a:stretch>
            <a:fillRect/>
          </a:stretch>
        </p:blipFill>
        <p:spPr>
          <a:xfrm>
            <a:off x="2184559" y="2010255"/>
            <a:ext cx="4981575" cy="1504950"/>
          </a:xfrm>
          <a:prstGeom prst="rect">
            <a:avLst/>
          </a:prstGeom>
        </p:spPr>
      </p:pic>
    </p:spTree>
    <p:extLst>
      <p:ext uri="{BB962C8B-B14F-4D97-AF65-F5344CB8AC3E}">
        <p14:creationId xmlns:p14="http://schemas.microsoft.com/office/powerpoint/2010/main" val="2962895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2102FBF-2AE2-4A0E-BE95-18FC3D3F163C}"/>
              </a:ext>
            </a:extLst>
          </p:cNvPr>
          <p:cNvPicPr>
            <a:picLocks noChangeAspect="1"/>
          </p:cNvPicPr>
          <p:nvPr/>
        </p:nvPicPr>
        <p:blipFill>
          <a:blip r:embed="rId3"/>
          <a:stretch>
            <a:fillRect/>
          </a:stretch>
        </p:blipFill>
        <p:spPr>
          <a:xfrm>
            <a:off x="0" y="309666"/>
            <a:ext cx="9144000" cy="1322119"/>
          </a:xfrm>
          <a:prstGeom prst="rect">
            <a:avLst/>
          </a:prstGeom>
        </p:spPr>
      </p:pic>
      <p:pic>
        <p:nvPicPr>
          <p:cNvPr id="4" name="Content Placeholder 3">
            <a:extLst>
              <a:ext uri="{FF2B5EF4-FFF2-40B4-BE49-F238E27FC236}">
                <a16:creationId xmlns:a16="http://schemas.microsoft.com/office/drawing/2014/main" xmlns="" id="{65D5C921-AEF1-4B2F-BCE9-74F450AF6D8F}"/>
              </a:ext>
            </a:extLst>
          </p:cNvPr>
          <p:cNvPicPr>
            <a:picLocks noGrp="1" noChangeAspect="1"/>
          </p:cNvPicPr>
          <p:nvPr>
            <p:ph idx="1"/>
          </p:nvPr>
        </p:nvPicPr>
        <p:blipFill>
          <a:blip r:embed="rId4"/>
          <a:stretch>
            <a:fillRect/>
          </a:stretch>
        </p:blipFill>
        <p:spPr>
          <a:xfrm>
            <a:off x="1979788" y="2990739"/>
            <a:ext cx="5095875" cy="733425"/>
          </a:xfrm>
          <a:prstGeom prst="rect">
            <a:avLst/>
          </a:prstGeom>
        </p:spPr>
      </p:pic>
      <p:pic>
        <p:nvPicPr>
          <p:cNvPr id="5" name="Picture 4">
            <a:extLst>
              <a:ext uri="{FF2B5EF4-FFF2-40B4-BE49-F238E27FC236}">
                <a16:creationId xmlns:a16="http://schemas.microsoft.com/office/drawing/2014/main" xmlns="" id="{8949DEDD-A442-4C88-ADBB-18328333A924}"/>
              </a:ext>
            </a:extLst>
          </p:cNvPr>
          <p:cNvPicPr>
            <a:picLocks noChangeAspect="1"/>
          </p:cNvPicPr>
          <p:nvPr/>
        </p:nvPicPr>
        <p:blipFill>
          <a:blip r:embed="rId5"/>
          <a:stretch>
            <a:fillRect/>
          </a:stretch>
        </p:blipFill>
        <p:spPr>
          <a:xfrm>
            <a:off x="1936544" y="4003591"/>
            <a:ext cx="5124450" cy="800100"/>
          </a:xfrm>
          <a:prstGeom prst="rect">
            <a:avLst/>
          </a:prstGeom>
        </p:spPr>
      </p:pic>
      <p:pic>
        <p:nvPicPr>
          <p:cNvPr id="6" name="Picture 5">
            <a:extLst>
              <a:ext uri="{FF2B5EF4-FFF2-40B4-BE49-F238E27FC236}">
                <a16:creationId xmlns:a16="http://schemas.microsoft.com/office/drawing/2014/main" xmlns="" id="{3959FD28-91EC-4280-96B7-505629AC7B09}"/>
              </a:ext>
            </a:extLst>
          </p:cNvPr>
          <p:cNvPicPr>
            <a:picLocks noChangeAspect="1"/>
          </p:cNvPicPr>
          <p:nvPr/>
        </p:nvPicPr>
        <p:blipFill>
          <a:blip r:embed="rId6"/>
          <a:stretch>
            <a:fillRect/>
          </a:stretch>
        </p:blipFill>
        <p:spPr>
          <a:xfrm>
            <a:off x="1936544" y="1967536"/>
            <a:ext cx="5072312" cy="743776"/>
          </a:xfrm>
          <a:prstGeom prst="rect">
            <a:avLst/>
          </a:prstGeom>
        </p:spPr>
      </p:pic>
      <p:pic>
        <p:nvPicPr>
          <p:cNvPr id="9" name="Picture 8">
            <a:extLst>
              <a:ext uri="{FF2B5EF4-FFF2-40B4-BE49-F238E27FC236}">
                <a16:creationId xmlns:a16="http://schemas.microsoft.com/office/drawing/2014/main" xmlns="" id="{7824F5A5-F85C-4E41-A2F7-7853F8A46D53}"/>
              </a:ext>
            </a:extLst>
          </p:cNvPr>
          <p:cNvPicPr>
            <a:picLocks noChangeAspect="1"/>
          </p:cNvPicPr>
          <p:nvPr/>
        </p:nvPicPr>
        <p:blipFill>
          <a:blip r:embed="rId7"/>
          <a:stretch>
            <a:fillRect/>
          </a:stretch>
        </p:blipFill>
        <p:spPr>
          <a:xfrm>
            <a:off x="1979788" y="5083118"/>
            <a:ext cx="5124450" cy="771525"/>
          </a:xfrm>
          <a:prstGeom prst="rect">
            <a:avLst/>
          </a:prstGeom>
        </p:spPr>
      </p:pic>
    </p:spTree>
    <p:extLst>
      <p:ext uri="{BB962C8B-B14F-4D97-AF65-F5344CB8AC3E}">
        <p14:creationId xmlns:p14="http://schemas.microsoft.com/office/powerpoint/2010/main" val="2752999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F927F0F-F702-4A64-B3CF-4D24EF46908E}"/>
              </a:ext>
            </a:extLst>
          </p:cNvPr>
          <p:cNvPicPr>
            <a:picLocks noChangeAspect="1"/>
          </p:cNvPicPr>
          <p:nvPr/>
        </p:nvPicPr>
        <p:blipFill>
          <a:blip r:embed="rId3"/>
          <a:stretch>
            <a:fillRect/>
          </a:stretch>
        </p:blipFill>
        <p:spPr>
          <a:xfrm>
            <a:off x="0" y="300862"/>
            <a:ext cx="9144000" cy="1322832"/>
          </a:xfrm>
          <a:prstGeom prst="rect">
            <a:avLst/>
          </a:prstGeom>
        </p:spPr>
      </p:pic>
      <p:sp>
        <p:nvSpPr>
          <p:cNvPr id="2" name="Title 1">
            <a:extLst>
              <a:ext uri="{FF2B5EF4-FFF2-40B4-BE49-F238E27FC236}">
                <a16:creationId xmlns:a16="http://schemas.microsoft.com/office/drawing/2014/main" xmlns="" id="{DC765422-D511-4C3B-9F64-29E6F758EE8E}"/>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xmlns="" id="{53FF4F9D-8AAE-44BF-9FD1-B9C1365133D7}"/>
              </a:ext>
            </a:extLst>
          </p:cNvPr>
          <p:cNvPicPr>
            <a:picLocks noGrp="1" noChangeAspect="1"/>
          </p:cNvPicPr>
          <p:nvPr>
            <p:ph idx="1"/>
          </p:nvPr>
        </p:nvPicPr>
        <p:blipFill>
          <a:blip r:embed="rId4"/>
          <a:stretch>
            <a:fillRect/>
          </a:stretch>
        </p:blipFill>
        <p:spPr>
          <a:xfrm>
            <a:off x="1819798" y="2780928"/>
            <a:ext cx="5210175" cy="771525"/>
          </a:xfrm>
          <a:prstGeom prst="rect">
            <a:avLst/>
          </a:prstGeom>
        </p:spPr>
      </p:pic>
      <p:pic>
        <p:nvPicPr>
          <p:cNvPr id="4" name="Picture 3">
            <a:extLst>
              <a:ext uri="{FF2B5EF4-FFF2-40B4-BE49-F238E27FC236}">
                <a16:creationId xmlns:a16="http://schemas.microsoft.com/office/drawing/2014/main" xmlns="" id="{DE1EF5C9-62BD-4E17-AB26-9F7631015765}"/>
              </a:ext>
            </a:extLst>
          </p:cNvPr>
          <p:cNvPicPr>
            <a:picLocks noChangeAspect="1"/>
          </p:cNvPicPr>
          <p:nvPr/>
        </p:nvPicPr>
        <p:blipFill>
          <a:blip r:embed="rId5"/>
          <a:stretch>
            <a:fillRect/>
          </a:stretch>
        </p:blipFill>
        <p:spPr>
          <a:xfrm>
            <a:off x="1831504" y="1771939"/>
            <a:ext cx="5133975" cy="723900"/>
          </a:xfrm>
          <a:prstGeom prst="rect">
            <a:avLst/>
          </a:prstGeom>
        </p:spPr>
      </p:pic>
      <p:pic>
        <p:nvPicPr>
          <p:cNvPr id="6" name="Picture 5">
            <a:extLst>
              <a:ext uri="{FF2B5EF4-FFF2-40B4-BE49-F238E27FC236}">
                <a16:creationId xmlns:a16="http://schemas.microsoft.com/office/drawing/2014/main" xmlns="" id="{EA7B4B6E-5449-47CF-B0DA-5F4358EAF54E}"/>
              </a:ext>
            </a:extLst>
          </p:cNvPr>
          <p:cNvPicPr>
            <a:picLocks noChangeAspect="1"/>
          </p:cNvPicPr>
          <p:nvPr/>
        </p:nvPicPr>
        <p:blipFill>
          <a:blip r:embed="rId6"/>
          <a:stretch>
            <a:fillRect/>
          </a:stretch>
        </p:blipFill>
        <p:spPr>
          <a:xfrm>
            <a:off x="1831504" y="3848944"/>
            <a:ext cx="5143500" cy="733425"/>
          </a:xfrm>
          <a:prstGeom prst="rect">
            <a:avLst/>
          </a:prstGeom>
        </p:spPr>
      </p:pic>
      <p:pic>
        <p:nvPicPr>
          <p:cNvPr id="7" name="Picture 6">
            <a:extLst>
              <a:ext uri="{FF2B5EF4-FFF2-40B4-BE49-F238E27FC236}">
                <a16:creationId xmlns:a16="http://schemas.microsoft.com/office/drawing/2014/main" xmlns="" id="{A46187FD-E0F5-4CF7-B346-C974B7349F85}"/>
              </a:ext>
            </a:extLst>
          </p:cNvPr>
          <p:cNvPicPr>
            <a:picLocks noChangeAspect="1"/>
          </p:cNvPicPr>
          <p:nvPr/>
        </p:nvPicPr>
        <p:blipFill>
          <a:blip r:embed="rId7"/>
          <a:stretch>
            <a:fillRect/>
          </a:stretch>
        </p:blipFill>
        <p:spPr>
          <a:xfrm>
            <a:off x="1834952" y="4878860"/>
            <a:ext cx="5200650" cy="733425"/>
          </a:xfrm>
          <a:prstGeom prst="rect">
            <a:avLst/>
          </a:prstGeom>
        </p:spPr>
      </p:pic>
      <p:sp>
        <p:nvSpPr>
          <p:cNvPr id="10" name="Oval 9">
            <a:extLst>
              <a:ext uri="{FF2B5EF4-FFF2-40B4-BE49-F238E27FC236}">
                <a16:creationId xmlns:a16="http://schemas.microsoft.com/office/drawing/2014/main" xmlns="" id="{020E1F6C-04FF-4E86-A690-889F2FD39FF5}"/>
              </a:ext>
            </a:extLst>
          </p:cNvPr>
          <p:cNvSpPr/>
          <p:nvPr/>
        </p:nvSpPr>
        <p:spPr>
          <a:xfrm>
            <a:off x="1115616" y="3645024"/>
            <a:ext cx="6552728" cy="108012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1915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0D3C71-22FD-4D91-BC16-4B1A9FF6B7C6}"/>
              </a:ext>
            </a:extLst>
          </p:cNvPr>
          <p:cNvPicPr>
            <a:picLocks noChangeAspect="1"/>
          </p:cNvPicPr>
          <p:nvPr/>
        </p:nvPicPr>
        <p:blipFill>
          <a:blip r:embed="rId3"/>
          <a:stretch>
            <a:fillRect/>
          </a:stretch>
        </p:blipFill>
        <p:spPr>
          <a:xfrm>
            <a:off x="1" y="242117"/>
            <a:ext cx="9144000" cy="1322832"/>
          </a:xfrm>
          <a:prstGeom prst="rect">
            <a:avLst/>
          </a:prstGeom>
        </p:spPr>
      </p:pic>
      <p:sp>
        <p:nvSpPr>
          <p:cNvPr id="2" name="Title 1">
            <a:extLst>
              <a:ext uri="{FF2B5EF4-FFF2-40B4-BE49-F238E27FC236}">
                <a16:creationId xmlns:a16="http://schemas.microsoft.com/office/drawing/2014/main" xmlns="" id="{A3B6BCF7-9B1B-4577-A444-85D5F9A6EF96}"/>
              </a:ext>
            </a:extLst>
          </p:cNvPr>
          <p:cNvSpPr>
            <a:spLocks noGrp="1"/>
          </p:cNvSpPr>
          <p:nvPr>
            <p:ph type="title"/>
          </p:nvPr>
        </p:nvSpPr>
        <p:spPr>
          <a:xfrm>
            <a:off x="107504" y="277017"/>
            <a:ext cx="8229600" cy="982663"/>
          </a:xfrm>
        </p:spPr>
        <p:txBody>
          <a:bodyPr/>
          <a:lstStyle/>
          <a:p>
            <a:endParaRPr lang="en-GB" dirty="0"/>
          </a:p>
        </p:txBody>
      </p:sp>
      <p:pic>
        <p:nvPicPr>
          <p:cNvPr id="4" name="Content Placeholder 3">
            <a:extLst>
              <a:ext uri="{FF2B5EF4-FFF2-40B4-BE49-F238E27FC236}">
                <a16:creationId xmlns:a16="http://schemas.microsoft.com/office/drawing/2014/main" xmlns="" id="{1FBD8914-6738-4E99-8D54-6C1A4813BDC0}"/>
              </a:ext>
            </a:extLst>
          </p:cNvPr>
          <p:cNvPicPr>
            <a:picLocks noGrp="1" noChangeAspect="1"/>
          </p:cNvPicPr>
          <p:nvPr>
            <p:ph idx="1"/>
          </p:nvPr>
        </p:nvPicPr>
        <p:blipFill>
          <a:blip r:embed="rId4"/>
          <a:stretch>
            <a:fillRect/>
          </a:stretch>
        </p:blipFill>
        <p:spPr>
          <a:xfrm>
            <a:off x="1985962" y="2492896"/>
            <a:ext cx="5172075" cy="723900"/>
          </a:xfrm>
          <a:prstGeom prst="rect">
            <a:avLst/>
          </a:prstGeom>
        </p:spPr>
      </p:pic>
      <p:pic>
        <p:nvPicPr>
          <p:cNvPr id="5" name="Picture 4">
            <a:extLst>
              <a:ext uri="{FF2B5EF4-FFF2-40B4-BE49-F238E27FC236}">
                <a16:creationId xmlns:a16="http://schemas.microsoft.com/office/drawing/2014/main" xmlns="" id="{944988C5-9BAC-4DFE-BA07-BA87B18A9034}"/>
              </a:ext>
            </a:extLst>
          </p:cNvPr>
          <p:cNvPicPr>
            <a:picLocks noChangeAspect="1"/>
          </p:cNvPicPr>
          <p:nvPr/>
        </p:nvPicPr>
        <p:blipFill>
          <a:blip r:embed="rId5"/>
          <a:stretch>
            <a:fillRect/>
          </a:stretch>
        </p:blipFill>
        <p:spPr>
          <a:xfrm>
            <a:off x="1985962" y="3587205"/>
            <a:ext cx="5391150" cy="742950"/>
          </a:xfrm>
          <a:prstGeom prst="rect">
            <a:avLst/>
          </a:prstGeom>
        </p:spPr>
      </p:pic>
    </p:spTree>
    <p:extLst>
      <p:ext uri="{BB962C8B-B14F-4D97-AF65-F5344CB8AC3E}">
        <p14:creationId xmlns:p14="http://schemas.microsoft.com/office/powerpoint/2010/main" val="870252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275079-EF5B-4733-BE7C-C7752C9F1083}"/>
              </a:ext>
            </a:extLst>
          </p:cNvPr>
          <p:cNvSpPr txBox="1"/>
          <p:nvPr/>
        </p:nvSpPr>
        <p:spPr>
          <a:xfrm>
            <a:off x="1259632" y="3501008"/>
            <a:ext cx="6779096" cy="646331"/>
          </a:xfrm>
          <a:prstGeom prst="rect">
            <a:avLst/>
          </a:prstGeom>
          <a:noFill/>
        </p:spPr>
        <p:txBody>
          <a:bodyPr wrap="square" rtlCol="0">
            <a:spAutoFit/>
          </a:bodyPr>
          <a:lstStyle/>
          <a:p>
            <a:r>
              <a:rPr lang="en-GB" dirty="0"/>
              <a:t>Biomedical Alliance set up the Scientific Panel for Health which advocates for medical research including personalised medicine </a:t>
            </a:r>
          </a:p>
        </p:txBody>
      </p:sp>
      <p:pic>
        <p:nvPicPr>
          <p:cNvPr id="5" name="Picture 4">
            <a:extLst>
              <a:ext uri="{FF2B5EF4-FFF2-40B4-BE49-F238E27FC236}">
                <a16:creationId xmlns:a16="http://schemas.microsoft.com/office/drawing/2014/main" xmlns="" id="{748C5E54-5C5F-4004-B45D-898D6E41E75E}"/>
              </a:ext>
            </a:extLst>
          </p:cNvPr>
          <p:cNvPicPr>
            <a:picLocks noChangeAspect="1"/>
          </p:cNvPicPr>
          <p:nvPr/>
        </p:nvPicPr>
        <p:blipFill>
          <a:blip r:embed="rId3"/>
          <a:stretch>
            <a:fillRect/>
          </a:stretch>
        </p:blipFill>
        <p:spPr>
          <a:xfrm>
            <a:off x="1979712" y="1412776"/>
            <a:ext cx="4932091" cy="1152244"/>
          </a:xfrm>
          <a:prstGeom prst="rect">
            <a:avLst/>
          </a:prstGeom>
        </p:spPr>
      </p:pic>
    </p:spTree>
    <p:extLst>
      <p:ext uri="{BB962C8B-B14F-4D97-AF65-F5344CB8AC3E}">
        <p14:creationId xmlns:p14="http://schemas.microsoft.com/office/powerpoint/2010/main" val="1371668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1094AE8-B029-4CED-9E90-F1F09A6E95C9}"/>
              </a:ext>
            </a:extLst>
          </p:cNvPr>
          <p:cNvPicPr>
            <a:picLocks noChangeAspect="1"/>
          </p:cNvPicPr>
          <p:nvPr/>
        </p:nvPicPr>
        <p:blipFill>
          <a:blip r:embed="rId3"/>
          <a:stretch>
            <a:fillRect/>
          </a:stretch>
        </p:blipFill>
        <p:spPr>
          <a:xfrm>
            <a:off x="1781175" y="1988840"/>
            <a:ext cx="5581650" cy="1552575"/>
          </a:xfrm>
          <a:prstGeom prst="rect">
            <a:avLst/>
          </a:prstGeom>
        </p:spPr>
      </p:pic>
      <p:sp>
        <p:nvSpPr>
          <p:cNvPr id="4" name="TextBox 3">
            <a:extLst>
              <a:ext uri="{FF2B5EF4-FFF2-40B4-BE49-F238E27FC236}">
                <a16:creationId xmlns:a16="http://schemas.microsoft.com/office/drawing/2014/main" xmlns="" id="{8F114683-38B8-4440-BF15-0590E8696089}"/>
              </a:ext>
            </a:extLst>
          </p:cNvPr>
          <p:cNvSpPr txBox="1"/>
          <p:nvPr/>
        </p:nvSpPr>
        <p:spPr>
          <a:xfrm>
            <a:off x="1979712" y="4221088"/>
            <a:ext cx="5112568" cy="369332"/>
          </a:xfrm>
          <a:prstGeom prst="rect">
            <a:avLst/>
          </a:prstGeom>
          <a:noFill/>
        </p:spPr>
        <p:txBody>
          <a:bodyPr wrap="square" rtlCol="0">
            <a:spAutoFit/>
          </a:bodyPr>
          <a:lstStyle/>
          <a:p>
            <a:r>
              <a:rPr lang="en-GB" dirty="0"/>
              <a:t>          We are a partner organisation of EAPM</a:t>
            </a:r>
          </a:p>
        </p:txBody>
      </p:sp>
    </p:spTree>
    <p:extLst>
      <p:ext uri="{BB962C8B-B14F-4D97-AF65-F5344CB8AC3E}">
        <p14:creationId xmlns:p14="http://schemas.microsoft.com/office/powerpoint/2010/main" val="1599308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1 CuadroTexto"/>
          <p:cNvSpPr txBox="1">
            <a:spLocks noChangeArrowheads="1"/>
          </p:cNvSpPr>
          <p:nvPr/>
        </p:nvSpPr>
        <p:spPr bwMode="auto">
          <a:xfrm>
            <a:off x="325586" y="1372706"/>
            <a:ext cx="8269134" cy="400110"/>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dirty="0">
                <a:solidFill>
                  <a:schemeClr val="bg1"/>
                </a:solidFill>
              </a:rPr>
              <a:t>Medicine has been (fortunately) personalized for &gt;3.000 years!</a:t>
            </a:r>
          </a:p>
        </p:txBody>
      </p:sp>
      <p:sp>
        <p:nvSpPr>
          <p:cNvPr id="3" name="2 Rectángulo"/>
          <p:cNvSpPr/>
          <p:nvPr/>
        </p:nvSpPr>
        <p:spPr>
          <a:xfrm>
            <a:off x="5148263" y="6056313"/>
            <a:ext cx="7747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13314" name="Picture 2" descr="http://www.en.utexas.edu/Classes/Bremen/e316k/gifs/hippocr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04864"/>
            <a:ext cx="3771035" cy="24482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316" name="Picture 4" descr="http://cdn.running.competitor.com/files/2013/05/WideModern_jogging-doctor_052313620x4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292" y="2204864"/>
            <a:ext cx="3675371" cy="24482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1 Flecha derecha"/>
          <p:cNvSpPr/>
          <p:nvPr/>
        </p:nvSpPr>
        <p:spPr>
          <a:xfrm>
            <a:off x="4325907" y="2672916"/>
            <a:ext cx="360040" cy="1512168"/>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4" name="Title 3">
            <a:extLst>
              <a:ext uri="{FF2B5EF4-FFF2-40B4-BE49-F238E27FC236}">
                <a16:creationId xmlns:a16="http://schemas.microsoft.com/office/drawing/2014/main" xmlns="" id="{F2C330B1-4ACA-4BC6-8E7B-6BDC4A09498A}"/>
              </a:ext>
            </a:extLst>
          </p:cNvPr>
          <p:cNvSpPr>
            <a:spLocks noGrp="1"/>
          </p:cNvSpPr>
          <p:nvPr>
            <p:ph type="title"/>
          </p:nvPr>
        </p:nvSpPr>
        <p:spPr>
          <a:xfrm>
            <a:off x="1835696" y="404664"/>
            <a:ext cx="6851104" cy="535994"/>
          </a:xfrm>
        </p:spPr>
        <p:txBody>
          <a:bodyPr>
            <a:normAutofit/>
          </a:bodyPr>
          <a:lstStyle/>
          <a:p>
            <a:r>
              <a:rPr lang="en-GB" dirty="0"/>
              <a:t>Is it really something new?</a:t>
            </a:r>
          </a:p>
        </p:txBody>
      </p:sp>
    </p:spTree>
    <p:extLst>
      <p:ext uri="{BB962C8B-B14F-4D97-AF65-F5344CB8AC3E}">
        <p14:creationId xmlns:p14="http://schemas.microsoft.com/office/powerpoint/2010/main" val="233904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wipe(left)">
                                      <p:cBhvr>
                                        <p:cTn id="10"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36DD887C-7131-4342-B1EB-92545A1D1667}"/>
              </a:ext>
            </a:extLst>
          </p:cNvPr>
          <p:cNvPicPr>
            <a:picLocks noGrp="1" noChangeAspect="1"/>
          </p:cNvPicPr>
          <p:nvPr>
            <p:ph idx="1"/>
          </p:nvPr>
        </p:nvPicPr>
        <p:blipFill>
          <a:blip r:embed="rId3"/>
          <a:stretch>
            <a:fillRect/>
          </a:stretch>
        </p:blipFill>
        <p:spPr>
          <a:xfrm>
            <a:off x="2843809" y="1412776"/>
            <a:ext cx="3160434" cy="4411662"/>
          </a:xfrm>
          <a:prstGeom prst="rect">
            <a:avLst/>
          </a:prstGeom>
        </p:spPr>
      </p:pic>
    </p:spTree>
    <p:extLst>
      <p:ext uri="{BB962C8B-B14F-4D97-AF65-F5344CB8AC3E}">
        <p14:creationId xmlns:p14="http://schemas.microsoft.com/office/powerpoint/2010/main" val="216877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5A6330-DCA0-468E-A7A7-D550B859F4D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47EBCCF1-4F8A-44A4-A1DB-9693BC2235AE}"/>
              </a:ext>
            </a:extLst>
          </p:cNvPr>
          <p:cNvSpPr>
            <a:spLocks noGrp="1"/>
          </p:cNvSpPr>
          <p:nvPr>
            <p:ph idx="1"/>
          </p:nvPr>
        </p:nvSpPr>
        <p:spPr/>
        <p:txBody>
          <a:bodyPr/>
          <a:lstStyle/>
          <a:p>
            <a:pPr marL="0" indent="0" algn="ctr">
              <a:buNone/>
            </a:pPr>
            <a:r>
              <a:rPr lang="en-GB" sz="9600" dirty="0"/>
              <a:t>WHY?</a:t>
            </a:r>
          </a:p>
        </p:txBody>
      </p:sp>
    </p:spTree>
    <p:extLst>
      <p:ext uri="{BB962C8B-B14F-4D97-AF65-F5344CB8AC3E}">
        <p14:creationId xmlns:p14="http://schemas.microsoft.com/office/powerpoint/2010/main" val="676678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dn01.cdn.justjared.com/wp-content/uploads/headlines/2013/05/angelina-jolie-covers-time-magazine-after-mastectom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32656"/>
            <a:ext cx="4643534" cy="619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705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22C424F-3E00-487F-85D3-C932DF11779F}"/>
              </a:ext>
            </a:extLst>
          </p:cNvPr>
          <p:cNvPicPr>
            <a:picLocks noChangeAspect="1"/>
          </p:cNvPicPr>
          <p:nvPr/>
        </p:nvPicPr>
        <p:blipFill>
          <a:blip r:embed="rId3"/>
          <a:stretch>
            <a:fillRect/>
          </a:stretch>
        </p:blipFill>
        <p:spPr>
          <a:xfrm>
            <a:off x="0" y="1004758"/>
            <a:ext cx="9144000" cy="4848484"/>
          </a:xfrm>
          <a:prstGeom prst="rect">
            <a:avLst/>
          </a:prstGeom>
        </p:spPr>
      </p:pic>
    </p:spTree>
    <p:extLst>
      <p:ext uri="{BB962C8B-B14F-4D97-AF65-F5344CB8AC3E}">
        <p14:creationId xmlns:p14="http://schemas.microsoft.com/office/powerpoint/2010/main" val="2501537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ersonalised medicine celebrities">
            <a:extLst>
              <a:ext uri="{FF2B5EF4-FFF2-40B4-BE49-F238E27FC236}">
                <a16:creationId xmlns:a16="http://schemas.microsoft.com/office/drawing/2014/main" xmlns="" id="{81006A0D-28B7-43C6-AC6F-F4259A3A4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1524000"/>
            <a:ext cx="25146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30323" y="5602627"/>
            <a:ext cx="8202117" cy="646331"/>
          </a:xfrm>
          <a:prstGeom prst="rect">
            <a:avLst/>
          </a:prstGeom>
          <a:noFill/>
        </p:spPr>
        <p:txBody>
          <a:bodyPr wrap="none" rtlCol="0">
            <a:spAutoFit/>
          </a:bodyPr>
          <a:lstStyle/>
          <a:p>
            <a:r>
              <a:rPr lang="en-GB" dirty="0"/>
              <a:t>In 2016, Massachusetts-based Veritas Genetics announced it had pushed the price of </a:t>
            </a:r>
            <a:endParaRPr lang="en-GB" dirty="0" smtClean="0"/>
          </a:p>
          <a:p>
            <a:r>
              <a:rPr lang="en-GB" dirty="0" smtClean="0"/>
              <a:t>sequencing a </a:t>
            </a:r>
            <a:r>
              <a:rPr lang="en-GB" dirty="0"/>
              <a:t>whole genome below $1,000 for the first </a:t>
            </a:r>
            <a:r>
              <a:rPr lang="en-GB" dirty="0" smtClean="0"/>
              <a:t>time…</a:t>
            </a:r>
            <a:endParaRPr lang="pt-PT" dirty="0"/>
          </a:p>
        </p:txBody>
      </p:sp>
      <p:sp>
        <p:nvSpPr>
          <p:cNvPr id="4" name="CaixaDeTexto 3"/>
          <p:cNvSpPr txBox="1"/>
          <p:nvPr/>
        </p:nvSpPr>
        <p:spPr>
          <a:xfrm>
            <a:off x="2639673" y="743355"/>
            <a:ext cx="3389261" cy="646331"/>
          </a:xfrm>
          <a:prstGeom prst="rect">
            <a:avLst/>
          </a:prstGeom>
          <a:noFill/>
        </p:spPr>
        <p:txBody>
          <a:bodyPr wrap="none" rtlCol="0">
            <a:spAutoFit/>
          </a:bodyPr>
          <a:lstStyle/>
          <a:p>
            <a:r>
              <a:rPr lang="pt-PT" dirty="0">
                <a:hlinkClick r:id="rId4"/>
              </a:rPr>
              <a:t>https://www.veritasgenetics.com</a:t>
            </a:r>
            <a:r>
              <a:rPr lang="pt-PT" dirty="0" smtClean="0">
                <a:hlinkClick r:id="rId4"/>
              </a:rPr>
              <a:t>/</a:t>
            </a:r>
            <a:endParaRPr lang="pt-PT" dirty="0" smtClean="0"/>
          </a:p>
          <a:p>
            <a:endParaRPr lang="pt-PT" dirty="0"/>
          </a:p>
        </p:txBody>
      </p:sp>
    </p:spTree>
    <p:extLst>
      <p:ext uri="{BB962C8B-B14F-4D97-AF65-F5344CB8AC3E}">
        <p14:creationId xmlns:p14="http://schemas.microsoft.com/office/powerpoint/2010/main" val="213551267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8900</TotalTime>
  <Words>1744</Words>
  <Application>Microsoft Office PowerPoint</Application>
  <PresentationFormat>On-screen Show (4:3)</PresentationFormat>
  <Paragraphs>277</Paragraphs>
  <Slides>36</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MS PGothic</vt:lpstr>
      <vt:lpstr>MS PGothic</vt:lpstr>
      <vt:lpstr>Arial</vt:lpstr>
      <vt:lpstr>Arial Bold</vt:lpstr>
      <vt:lpstr>Calibri</vt:lpstr>
      <vt:lpstr>msgothic</vt:lpstr>
      <vt:lpstr>Times</vt:lpstr>
      <vt:lpstr>Trebuchet MS</vt:lpstr>
      <vt:lpstr>Wingdings</vt:lpstr>
      <vt:lpstr>Thème Office</vt:lpstr>
      <vt:lpstr>PowerPoint Presentation</vt:lpstr>
      <vt:lpstr>Personalised Medicine   Where are we in asthma and COPD?   </vt:lpstr>
      <vt:lpstr>What is personalised medicine?   </vt:lpstr>
      <vt:lpstr>Is it really something 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about the Lung?</vt:lpstr>
      <vt:lpstr>PowerPoint Presentation</vt:lpstr>
      <vt:lpstr> What is ERS doing?</vt:lpstr>
      <vt:lpstr>ERS Research agency Facilitate respiratory research and to promote high-quality, multinational respiratory research.</vt:lpstr>
      <vt:lpstr>Promote research at a pan-European level ERS Clinical Research Collaborations Programme</vt:lpstr>
      <vt:lpstr>Personalised medicine in Asthma</vt:lpstr>
      <vt:lpstr>SHARP – Severe Asthma CRC - addressing key questions through large collaborations</vt:lpstr>
      <vt:lpstr>SHARP – patient-centred research collaboration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ERS Actions at EU level  on Research</vt:lpstr>
      <vt:lpstr>U-BIOPRED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ALAT-ERS-National Societies</dc:title>
  <dc:creator>Anastasia Mlotek-Soulié</dc:creator>
  <cp:lastModifiedBy>Daniela</cp:lastModifiedBy>
  <cp:revision>481</cp:revision>
  <cp:lastPrinted>2018-04-13T08:12:42Z</cp:lastPrinted>
  <dcterms:created xsi:type="dcterms:W3CDTF">2014-01-08T02:47:15Z</dcterms:created>
  <dcterms:modified xsi:type="dcterms:W3CDTF">2018-04-15T14:01:40Z</dcterms:modified>
</cp:coreProperties>
</file>